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5" r:id="rId5"/>
    <p:sldId id="276" r:id="rId6"/>
    <p:sldId id="257" r:id="rId7"/>
    <p:sldId id="300" r:id="rId8"/>
    <p:sldId id="301" r:id="rId9"/>
    <p:sldId id="260" r:id="rId10"/>
    <p:sldId id="277" r:id="rId11"/>
    <p:sldId id="266" r:id="rId12"/>
    <p:sldId id="267" r:id="rId13"/>
    <p:sldId id="278" r:id="rId14"/>
    <p:sldId id="259" r:id="rId15"/>
    <p:sldId id="280" r:id="rId16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DD8"/>
    <a:srgbClr val="BF8714"/>
    <a:srgbClr val="886D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94615" autoAdjust="0"/>
  </p:normalViewPr>
  <p:slideViewPr>
    <p:cSldViewPr snapToGrid="0" showGuides="1">
      <p:cViewPr varScale="1">
        <p:scale>
          <a:sx n="78" d="100"/>
          <a:sy n="78" d="100"/>
        </p:scale>
        <p:origin x="-90" y="-1422"/>
      </p:cViewPr>
      <p:guideLst>
        <p:guide orient="horz" pos="2148"/>
        <p:guide orient="horz" pos="1655"/>
        <p:guide pos="38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6398892" y="4216753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BD1A1-86D7-4E99-A29D-02587E0701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BA313-5E16-4A73-ABCB-ACD04CAE3C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412222" y="1008354"/>
            <a:ext cx="3726075" cy="366693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138295" y="730250"/>
            <a:ext cx="4469130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5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项目答辩</a:t>
            </a:r>
            <a:endParaRPr lang="zh-CN" altLang="en-US" sz="5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14545" y="3293745"/>
            <a:ext cx="2037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答辩人：郭健陶</a:t>
            </a:r>
            <a:endParaRPr lang="zh-CN" altLang="en-US" sz="2000"/>
          </a:p>
        </p:txBody>
      </p:sp>
      <p:sp>
        <p:nvSpPr>
          <p:cNvPr id="4" name="文本框 3"/>
          <p:cNvSpPr txBox="1"/>
          <p:nvPr/>
        </p:nvSpPr>
        <p:spPr>
          <a:xfrm>
            <a:off x="6725920" y="3293745"/>
            <a:ext cx="207772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导师：李辉</a:t>
            </a:r>
            <a:endParaRPr lang="zh-CN" altLang="en-US"/>
          </a:p>
          <a:p>
            <a:endParaRPr lang="zh-CN" altLang="en-US" sz="200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 dir="r"/>
      </p:transition>
    </mc:Choice>
    <mc:Fallback>
      <p:transition spd="slow">
        <p:wipe dir="r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1" cstate="screen"/>
          <a:srcRect/>
          <a:stretch>
            <a:fillRect/>
          </a:stretch>
        </p:blipFill>
        <p:spPr bwMode="auto">
          <a:xfrm>
            <a:off x="4399394" y="1231640"/>
            <a:ext cx="4123234" cy="3367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1"/>
          <p:cNvSpPr/>
          <p:nvPr/>
        </p:nvSpPr>
        <p:spPr bwMode="auto">
          <a:xfrm>
            <a:off x="4699266" y="1397134"/>
            <a:ext cx="3527735" cy="22136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2" name="Group 29"/>
          <p:cNvGrpSpPr/>
          <p:nvPr/>
        </p:nvGrpSpPr>
        <p:grpSpPr>
          <a:xfrm>
            <a:off x="1006376" y="1718804"/>
            <a:ext cx="239316" cy="348854"/>
            <a:chOff x="5441157" y="4440238"/>
            <a:chExt cx="319088" cy="465138"/>
          </a:xfrm>
          <a:solidFill>
            <a:srgbClr val="BF8714"/>
          </a:solidFill>
        </p:grpSpPr>
        <p:sp>
          <p:nvSpPr>
            <p:cNvPr id="13" name="AutoShape 97"/>
            <p:cNvSpPr/>
            <p:nvPr/>
          </p:nvSpPr>
          <p:spPr bwMode="auto">
            <a:xfrm>
              <a:off x="5441157" y="4440238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98"/>
            <p:cNvSpPr/>
            <p:nvPr/>
          </p:nvSpPr>
          <p:spPr bwMode="auto">
            <a:xfrm>
              <a:off x="5571332" y="4483894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99"/>
            <p:cNvSpPr/>
            <p:nvPr/>
          </p:nvSpPr>
          <p:spPr bwMode="auto">
            <a:xfrm>
              <a:off x="5586413" y="4847432"/>
              <a:ext cx="285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6" name="AutoShape 139"/>
          <p:cNvSpPr/>
          <p:nvPr/>
        </p:nvSpPr>
        <p:spPr bwMode="auto">
          <a:xfrm>
            <a:off x="951905" y="2607849"/>
            <a:ext cx="348258" cy="337543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rgbClr val="BF8714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algn="ctr" defTabSz="171450" fontAlgn="base" hangingPunct="0">
              <a:spcBef>
                <a:spcPct val="0"/>
              </a:spcBef>
              <a:spcAft>
                <a:spcPct val="0"/>
              </a:spcAft>
            </a:pPr>
            <a:endParaRPr lang="en-US" sz="1100">
              <a:solidFill>
                <a:srgbClr val="F4F5F7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17" name="Group 46"/>
          <p:cNvGrpSpPr/>
          <p:nvPr/>
        </p:nvGrpSpPr>
        <p:grpSpPr>
          <a:xfrm>
            <a:off x="951905" y="3513266"/>
            <a:ext cx="348258" cy="272058"/>
            <a:chOff x="2581275" y="1710532"/>
            <a:chExt cx="464344" cy="362744"/>
          </a:xfrm>
          <a:solidFill>
            <a:srgbClr val="BF8714"/>
          </a:solidFill>
        </p:grpSpPr>
        <p:sp>
          <p:nvSpPr>
            <p:cNvPr id="18" name="AutoShape 140"/>
            <p:cNvSpPr/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9" name="AutoShape 141"/>
            <p:cNvSpPr/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0" name="AutoShape 142"/>
            <p:cNvSpPr/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1" name="AutoShape 143"/>
            <p:cNvSpPr/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2" name="AutoShape 144"/>
            <p:cNvSpPr/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3" name="AutoShape 145"/>
            <p:cNvSpPr/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4" name="AutoShape 146"/>
            <p:cNvSpPr/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rgbClr val="F4F5F7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1474591" y="1687333"/>
            <a:ext cx="2442615" cy="62738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当遇到问题的时候首先要不急，不慌，不燥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474470" y="2568575"/>
            <a:ext cx="2569210" cy="62738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根据需求选择合适的获取元素的方法  以及选择合适的标签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474470" y="3408680"/>
            <a:ext cx="2501900" cy="62738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以后再布局的时候做到写一步验证一步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0270" y="287020"/>
            <a:ext cx="40589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解决办法</a:t>
            </a:r>
            <a:endParaRPr lang="zh-CN" altLang="en-US" sz="20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098500" y="1567543"/>
            <a:ext cx="3328527" cy="3275693"/>
          </a:xfrm>
          <a:prstGeom prst="rect">
            <a:avLst/>
          </a:prstGeom>
        </p:spPr>
      </p:pic>
      <p:sp>
        <p:nvSpPr>
          <p:cNvPr id="22" name="TextBox 76"/>
          <p:cNvSpPr txBox="1"/>
          <p:nvPr/>
        </p:nvSpPr>
        <p:spPr>
          <a:xfrm>
            <a:off x="655964" y="2461251"/>
            <a:ext cx="754053" cy="70019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1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1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76"/>
          <p:cNvSpPr txBox="1"/>
          <p:nvPr/>
        </p:nvSpPr>
        <p:spPr>
          <a:xfrm>
            <a:off x="1974739" y="2588582"/>
            <a:ext cx="2659427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4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回顾总结</a:t>
            </a:r>
            <a:endParaRPr lang="zh-CN" altLang="en-US" sz="24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510923" y="2215836"/>
            <a:ext cx="0" cy="1183328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 dir="d"/>
      </p:transition>
    </mc:Choice>
    <mc:Fallback>
      <p:transition spd="slow">
        <p:wipe dir="d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6"/>
          <p:cNvSpPr txBox="1"/>
          <p:nvPr/>
        </p:nvSpPr>
        <p:spPr>
          <a:xfrm>
            <a:off x="975995" y="278765"/>
            <a:ext cx="563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15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76"/>
          <p:cNvSpPr txBox="1"/>
          <p:nvPr/>
        </p:nvSpPr>
        <p:spPr>
          <a:xfrm>
            <a:off x="105582" y="197898"/>
            <a:ext cx="539750" cy="48387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4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923934" y="1015831"/>
            <a:ext cx="2960656" cy="3663550"/>
          </a:xfrm>
          <a:prstGeom prst="rect">
            <a:avLst/>
          </a:prstGeom>
        </p:spPr>
      </p:pic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1373276" y="1450247"/>
            <a:ext cx="2078244" cy="2734053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 flipH="1">
            <a:off x="4576322" y="1383026"/>
            <a:ext cx="355644" cy="299723"/>
            <a:chOff x="6350" y="1588"/>
            <a:chExt cx="1403350" cy="1182687"/>
          </a:xfrm>
          <a:solidFill>
            <a:srgbClr val="886D27"/>
          </a:solidFill>
        </p:grpSpPr>
        <p:sp>
          <p:nvSpPr>
            <p:cNvPr id="12" name="Freeform 5"/>
            <p:cNvSpPr/>
            <p:nvPr/>
          </p:nvSpPr>
          <p:spPr bwMode="auto">
            <a:xfrm>
              <a:off x="498475" y="1588"/>
              <a:ext cx="627063" cy="625475"/>
            </a:xfrm>
            <a:custGeom>
              <a:avLst/>
              <a:gdLst>
                <a:gd name="T0" fmla="*/ 163 w 166"/>
                <a:gd name="T1" fmla="*/ 30 h 165"/>
                <a:gd name="T2" fmla="*/ 134 w 166"/>
                <a:gd name="T3" fmla="*/ 1 h 165"/>
                <a:gd name="T4" fmla="*/ 127 w 166"/>
                <a:gd name="T5" fmla="*/ 0 h 165"/>
                <a:gd name="T6" fmla="*/ 99 w 166"/>
                <a:gd name="T7" fmla="*/ 0 h 165"/>
                <a:gd name="T8" fmla="*/ 94 w 166"/>
                <a:gd name="T9" fmla="*/ 2 h 165"/>
                <a:gd name="T10" fmla="*/ 3 w 166"/>
                <a:gd name="T11" fmla="*/ 93 h 165"/>
                <a:gd name="T12" fmla="*/ 3 w 166"/>
                <a:gd name="T13" fmla="*/ 105 h 165"/>
                <a:gd name="T14" fmla="*/ 9 w 166"/>
                <a:gd name="T15" fmla="*/ 107 h 165"/>
                <a:gd name="T16" fmla="*/ 15 w 166"/>
                <a:gd name="T17" fmla="*/ 104 h 165"/>
                <a:gd name="T18" fmla="*/ 104 w 166"/>
                <a:gd name="T19" fmla="*/ 15 h 165"/>
                <a:gd name="T20" fmla="*/ 125 w 166"/>
                <a:gd name="T21" fmla="*/ 15 h 165"/>
                <a:gd name="T22" fmla="*/ 126 w 166"/>
                <a:gd name="T23" fmla="*/ 16 h 165"/>
                <a:gd name="T24" fmla="*/ 125 w 166"/>
                <a:gd name="T25" fmla="*/ 17 h 165"/>
                <a:gd name="T26" fmla="*/ 25 w 166"/>
                <a:gd name="T27" fmla="*/ 117 h 165"/>
                <a:gd name="T28" fmla="*/ 25 w 166"/>
                <a:gd name="T29" fmla="*/ 123 h 165"/>
                <a:gd name="T30" fmla="*/ 29 w 166"/>
                <a:gd name="T31" fmla="*/ 124 h 165"/>
                <a:gd name="T32" fmla="*/ 32 w 166"/>
                <a:gd name="T33" fmla="*/ 123 h 165"/>
                <a:gd name="T34" fmla="*/ 131 w 166"/>
                <a:gd name="T35" fmla="*/ 23 h 165"/>
                <a:gd name="T36" fmla="*/ 132 w 166"/>
                <a:gd name="T37" fmla="*/ 23 h 165"/>
                <a:gd name="T38" fmla="*/ 143 w 166"/>
                <a:gd name="T39" fmla="*/ 34 h 165"/>
                <a:gd name="T40" fmla="*/ 142 w 166"/>
                <a:gd name="T41" fmla="*/ 34 h 165"/>
                <a:gd name="T42" fmla="*/ 42 w 166"/>
                <a:gd name="T43" fmla="*/ 134 h 165"/>
                <a:gd name="T44" fmla="*/ 42 w 166"/>
                <a:gd name="T45" fmla="*/ 140 h 165"/>
                <a:gd name="T46" fmla="*/ 45 w 166"/>
                <a:gd name="T47" fmla="*/ 141 h 165"/>
                <a:gd name="T48" fmla="*/ 49 w 166"/>
                <a:gd name="T49" fmla="*/ 140 h 165"/>
                <a:gd name="T50" fmla="*/ 148 w 166"/>
                <a:gd name="T51" fmla="*/ 40 h 165"/>
                <a:gd name="T52" fmla="*/ 149 w 166"/>
                <a:gd name="T53" fmla="*/ 40 h 165"/>
                <a:gd name="T54" fmla="*/ 151 w 166"/>
                <a:gd name="T55" fmla="*/ 41 h 165"/>
                <a:gd name="T56" fmla="*/ 151 w 166"/>
                <a:gd name="T57" fmla="*/ 61 h 165"/>
                <a:gd name="T58" fmla="*/ 61 w 166"/>
                <a:gd name="T59" fmla="*/ 150 h 165"/>
                <a:gd name="T60" fmla="*/ 61 w 166"/>
                <a:gd name="T61" fmla="*/ 162 h 165"/>
                <a:gd name="T62" fmla="*/ 67 w 166"/>
                <a:gd name="T63" fmla="*/ 165 h 165"/>
                <a:gd name="T64" fmla="*/ 73 w 166"/>
                <a:gd name="T65" fmla="*/ 162 h 165"/>
                <a:gd name="T66" fmla="*/ 164 w 166"/>
                <a:gd name="T67" fmla="*/ 71 h 165"/>
                <a:gd name="T68" fmla="*/ 164 w 166"/>
                <a:gd name="T69" fmla="*/ 71 h 165"/>
                <a:gd name="T70" fmla="*/ 166 w 166"/>
                <a:gd name="T71" fmla="*/ 65 h 165"/>
                <a:gd name="T72" fmla="*/ 166 w 166"/>
                <a:gd name="T73" fmla="*/ 37 h 165"/>
                <a:gd name="T74" fmla="*/ 163 w 166"/>
                <a:gd name="T75" fmla="*/ 3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6" h="165">
                  <a:moveTo>
                    <a:pt x="163" y="30"/>
                  </a:moveTo>
                  <a:cubicBezTo>
                    <a:pt x="134" y="1"/>
                    <a:pt x="134" y="1"/>
                    <a:pt x="134" y="1"/>
                  </a:cubicBezTo>
                  <a:cubicBezTo>
                    <a:pt x="133" y="0"/>
                    <a:pt x="130" y="0"/>
                    <a:pt x="127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7" y="0"/>
                    <a:pt x="96" y="0"/>
                    <a:pt x="94" y="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0" y="96"/>
                    <a:pt x="0" y="101"/>
                    <a:pt x="3" y="105"/>
                  </a:cubicBezTo>
                  <a:cubicBezTo>
                    <a:pt x="5" y="106"/>
                    <a:pt x="7" y="107"/>
                    <a:pt x="9" y="107"/>
                  </a:cubicBezTo>
                  <a:cubicBezTo>
                    <a:pt x="11" y="107"/>
                    <a:pt x="14" y="106"/>
                    <a:pt x="15" y="104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25" y="17"/>
                    <a:pt x="125" y="17"/>
                    <a:pt x="125" y="17"/>
                  </a:cubicBezTo>
                  <a:cubicBezTo>
                    <a:pt x="25" y="117"/>
                    <a:pt x="25" y="117"/>
                    <a:pt x="25" y="117"/>
                  </a:cubicBezTo>
                  <a:cubicBezTo>
                    <a:pt x="24" y="118"/>
                    <a:pt x="24" y="121"/>
                    <a:pt x="25" y="123"/>
                  </a:cubicBezTo>
                  <a:cubicBezTo>
                    <a:pt x="26" y="124"/>
                    <a:pt x="27" y="124"/>
                    <a:pt x="29" y="124"/>
                  </a:cubicBezTo>
                  <a:cubicBezTo>
                    <a:pt x="30" y="124"/>
                    <a:pt x="31" y="124"/>
                    <a:pt x="32" y="1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1" y="23"/>
                    <a:pt x="131" y="23"/>
                    <a:pt x="132" y="23"/>
                  </a:cubicBezTo>
                  <a:cubicBezTo>
                    <a:pt x="143" y="34"/>
                    <a:pt x="143" y="34"/>
                    <a:pt x="143" y="34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1" y="135"/>
                    <a:pt x="41" y="138"/>
                    <a:pt x="42" y="140"/>
                  </a:cubicBezTo>
                  <a:cubicBezTo>
                    <a:pt x="43" y="141"/>
                    <a:pt x="44" y="141"/>
                    <a:pt x="45" y="141"/>
                  </a:cubicBezTo>
                  <a:cubicBezTo>
                    <a:pt x="47" y="141"/>
                    <a:pt x="48" y="141"/>
                    <a:pt x="49" y="140"/>
                  </a:cubicBezTo>
                  <a:cubicBezTo>
                    <a:pt x="148" y="40"/>
                    <a:pt x="148" y="40"/>
                    <a:pt x="148" y="40"/>
                  </a:cubicBezTo>
                  <a:cubicBezTo>
                    <a:pt x="148" y="40"/>
                    <a:pt x="149" y="40"/>
                    <a:pt x="149" y="40"/>
                  </a:cubicBezTo>
                  <a:cubicBezTo>
                    <a:pt x="151" y="41"/>
                    <a:pt x="151" y="41"/>
                    <a:pt x="151" y="4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58" y="153"/>
                    <a:pt x="58" y="159"/>
                    <a:pt x="61" y="162"/>
                  </a:cubicBezTo>
                  <a:cubicBezTo>
                    <a:pt x="63" y="164"/>
                    <a:pt x="65" y="165"/>
                    <a:pt x="67" y="165"/>
                  </a:cubicBezTo>
                  <a:cubicBezTo>
                    <a:pt x="69" y="165"/>
                    <a:pt x="71" y="164"/>
                    <a:pt x="73" y="162"/>
                  </a:cubicBezTo>
                  <a:cubicBezTo>
                    <a:pt x="164" y="71"/>
                    <a:pt x="164" y="71"/>
                    <a:pt x="164" y="71"/>
                  </a:cubicBezTo>
                  <a:cubicBezTo>
                    <a:pt x="164" y="71"/>
                    <a:pt x="164" y="71"/>
                    <a:pt x="164" y="71"/>
                  </a:cubicBezTo>
                  <a:cubicBezTo>
                    <a:pt x="166" y="69"/>
                    <a:pt x="166" y="67"/>
                    <a:pt x="166" y="65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6" y="34"/>
                    <a:pt x="165" y="32"/>
                    <a:pt x="16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6350" y="214313"/>
              <a:ext cx="1403350" cy="969962"/>
            </a:xfrm>
            <a:custGeom>
              <a:avLst/>
              <a:gdLst>
                <a:gd name="T0" fmla="*/ 346 w 371"/>
                <a:gd name="T1" fmla="*/ 209 h 256"/>
                <a:gd name="T2" fmla="*/ 346 w 371"/>
                <a:gd name="T3" fmla="*/ 25 h 256"/>
                <a:gd name="T4" fmla="*/ 321 w 371"/>
                <a:gd name="T5" fmla="*/ 0 h 256"/>
                <a:gd name="T6" fmla="*/ 309 w 371"/>
                <a:gd name="T7" fmla="*/ 0 h 256"/>
                <a:gd name="T8" fmla="*/ 309 w 371"/>
                <a:gd name="T9" fmla="*/ 9 h 256"/>
                <a:gd name="T10" fmla="*/ 309 w 371"/>
                <a:gd name="T11" fmla="*/ 12 h 256"/>
                <a:gd name="T12" fmla="*/ 321 w 371"/>
                <a:gd name="T13" fmla="*/ 12 h 256"/>
                <a:gd name="T14" fmla="*/ 334 w 371"/>
                <a:gd name="T15" fmla="*/ 25 h 256"/>
                <a:gd name="T16" fmla="*/ 334 w 371"/>
                <a:gd name="T17" fmla="*/ 209 h 256"/>
                <a:gd name="T18" fmla="*/ 231 w 371"/>
                <a:gd name="T19" fmla="*/ 209 h 256"/>
                <a:gd name="T20" fmla="*/ 231 w 371"/>
                <a:gd name="T21" fmla="*/ 212 h 256"/>
                <a:gd name="T22" fmla="*/ 218 w 371"/>
                <a:gd name="T23" fmla="*/ 225 h 256"/>
                <a:gd name="T24" fmla="*/ 150 w 371"/>
                <a:gd name="T25" fmla="*/ 225 h 256"/>
                <a:gd name="T26" fmla="*/ 137 w 371"/>
                <a:gd name="T27" fmla="*/ 212 h 256"/>
                <a:gd name="T28" fmla="*/ 137 w 371"/>
                <a:gd name="T29" fmla="*/ 209 h 256"/>
                <a:gd name="T30" fmla="*/ 40 w 371"/>
                <a:gd name="T31" fmla="*/ 209 h 256"/>
                <a:gd name="T32" fmla="*/ 40 w 371"/>
                <a:gd name="T33" fmla="*/ 25 h 256"/>
                <a:gd name="T34" fmla="*/ 53 w 371"/>
                <a:gd name="T35" fmla="*/ 12 h 256"/>
                <a:gd name="T36" fmla="*/ 140 w 371"/>
                <a:gd name="T37" fmla="*/ 12 h 256"/>
                <a:gd name="T38" fmla="*/ 152 w 371"/>
                <a:gd name="T39" fmla="*/ 0 h 256"/>
                <a:gd name="T40" fmla="*/ 53 w 371"/>
                <a:gd name="T41" fmla="*/ 0 h 256"/>
                <a:gd name="T42" fmla="*/ 28 w 371"/>
                <a:gd name="T43" fmla="*/ 25 h 256"/>
                <a:gd name="T44" fmla="*/ 28 w 371"/>
                <a:gd name="T45" fmla="*/ 209 h 256"/>
                <a:gd name="T46" fmla="*/ 0 w 371"/>
                <a:gd name="T47" fmla="*/ 209 h 256"/>
                <a:gd name="T48" fmla="*/ 0 w 371"/>
                <a:gd name="T49" fmla="*/ 231 h 256"/>
                <a:gd name="T50" fmla="*/ 25 w 371"/>
                <a:gd name="T51" fmla="*/ 256 h 256"/>
                <a:gd name="T52" fmla="*/ 346 w 371"/>
                <a:gd name="T53" fmla="*/ 256 h 256"/>
                <a:gd name="T54" fmla="*/ 371 w 371"/>
                <a:gd name="T55" fmla="*/ 231 h 256"/>
                <a:gd name="T56" fmla="*/ 371 w 371"/>
                <a:gd name="T57" fmla="*/ 209 h 256"/>
                <a:gd name="T58" fmla="*/ 346 w 371"/>
                <a:gd name="T59" fmla="*/ 20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71" h="256">
                  <a:moveTo>
                    <a:pt x="346" y="209"/>
                  </a:moveTo>
                  <a:cubicBezTo>
                    <a:pt x="346" y="25"/>
                    <a:pt x="346" y="25"/>
                    <a:pt x="346" y="25"/>
                  </a:cubicBezTo>
                  <a:cubicBezTo>
                    <a:pt x="346" y="11"/>
                    <a:pt x="335" y="0"/>
                    <a:pt x="32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9" y="10"/>
                    <a:pt x="309" y="11"/>
                    <a:pt x="309" y="12"/>
                  </a:cubicBezTo>
                  <a:cubicBezTo>
                    <a:pt x="321" y="12"/>
                    <a:pt x="321" y="12"/>
                    <a:pt x="321" y="12"/>
                  </a:cubicBezTo>
                  <a:cubicBezTo>
                    <a:pt x="328" y="12"/>
                    <a:pt x="334" y="18"/>
                    <a:pt x="334" y="25"/>
                  </a:cubicBezTo>
                  <a:cubicBezTo>
                    <a:pt x="334" y="209"/>
                    <a:pt x="334" y="209"/>
                    <a:pt x="334" y="209"/>
                  </a:cubicBezTo>
                  <a:cubicBezTo>
                    <a:pt x="231" y="209"/>
                    <a:pt x="231" y="209"/>
                    <a:pt x="231" y="209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9"/>
                    <a:pt x="225" y="225"/>
                    <a:pt x="218" y="225"/>
                  </a:cubicBezTo>
                  <a:cubicBezTo>
                    <a:pt x="150" y="225"/>
                    <a:pt x="150" y="225"/>
                    <a:pt x="150" y="225"/>
                  </a:cubicBezTo>
                  <a:cubicBezTo>
                    <a:pt x="143" y="225"/>
                    <a:pt x="137" y="219"/>
                    <a:pt x="137" y="212"/>
                  </a:cubicBezTo>
                  <a:cubicBezTo>
                    <a:pt x="137" y="209"/>
                    <a:pt x="137" y="209"/>
                    <a:pt x="137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18"/>
                    <a:pt x="46" y="12"/>
                    <a:pt x="53" y="12"/>
                  </a:cubicBezTo>
                  <a:cubicBezTo>
                    <a:pt x="140" y="12"/>
                    <a:pt x="140" y="12"/>
                    <a:pt x="140" y="1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39" y="0"/>
                    <a:pt x="28" y="11"/>
                    <a:pt x="28" y="25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245"/>
                    <a:pt x="11" y="256"/>
                    <a:pt x="25" y="256"/>
                  </a:cubicBezTo>
                  <a:cubicBezTo>
                    <a:pt x="346" y="256"/>
                    <a:pt x="346" y="256"/>
                    <a:pt x="346" y="256"/>
                  </a:cubicBezTo>
                  <a:cubicBezTo>
                    <a:pt x="360" y="256"/>
                    <a:pt x="371" y="245"/>
                    <a:pt x="371" y="231"/>
                  </a:cubicBezTo>
                  <a:cubicBezTo>
                    <a:pt x="371" y="209"/>
                    <a:pt x="371" y="209"/>
                    <a:pt x="371" y="209"/>
                  </a:cubicBezTo>
                  <a:lnTo>
                    <a:pt x="346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369888" y="411163"/>
              <a:ext cx="339725" cy="333375"/>
            </a:xfrm>
            <a:custGeom>
              <a:avLst/>
              <a:gdLst>
                <a:gd name="T0" fmla="*/ 88 w 90"/>
                <a:gd name="T1" fmla="*/ 59 h 88"/>
                <a:gd name="T2" fmla="*/ 78 w 90"/>
                <a:gd name="T3" fmla="*/ 53 h 88"/>
                <a:gd name="T4" fmla="*/ 40 w 90"/>
                <a:gd name="T5" fmla="*/ 63 h 88"/>
                <a:gd name="T6" fmla="*/ 39 w 90"/>
                <a:gd name="T7" fmla="*/ 61 h 88"/>
                <a:gd name="T8" fmla="*/ 27 w 90"/>
                <a:gd name="T9" fmla="*/ 48 h 88"/>
                <a:gd name="T10" fmla="*/ 37 w 90"/>
                <a:gd name="T11" fmla="*/ 12 h 88"/>
                <a:gd name="T12" fmla="*/ 31 w 90"/>
                <a:gd name="T13" fmla="*/ 2 h 88"/>
                <a:gd name="T14" fmla="*/ 21 w 90"/>
                <a:gd name="T15" fmla="*/ 7 h 88"/>
                <a:gd name="T16" fmla="*/ 0 w 90"/>
                <a:gd name="T17" fmla="*/ 77 h 88"/>
                <a:gd name="T18" fmla="*/ 0 w 90"/>
                <a:gd name="T19" fmla="*/ 78 h 88"/>
                <a:gd name="T20" fmla="*/ 0 w 90"/>
                <a:gd name="T21" fmla="*/ 82 h 88"/>
                <a:gd name="T22" fmla="*/ 9 w 90"/>
                <a:gd name="T23" fmla="*/ 88 h 88"/>
                <a:gd name="T24" fmla="*/ 11 w 90"/>
                <a:gd name="T25" fmla="*/ 88 h 88"/>
                <a:gd name="T26" fmla="*/ 82 w 90"/>
                <a:gd name="T27" fmla="*/ 70 h 88"/>
                <a:gd name="T28" fmla="*/ 88 w 90"/>
                <a:gd name="T29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8">
                  <a:moveTo>
                    <a:pt x="88" y="59"/>
                  </a:moveTo>
                  <a:cubicBezTo>
                    <a:pt x="87" y="55"/>
                    <a:pt x="83" y="52"/>
                    <a:pt x="78" y="53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40" y="62"/>
                    <a:pt x="39" y="61"/>
                    <a:pt x="39" y="61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8" y="8"/>
                    <a:pt x="36" y="3"/>
                    <a:pt x="31" y="2"/>
                  </a:cubicBezTo>
                  <a:cubicBezTo>
                    <a:pt x="27" y="0"/>
                    <a:pt x="22" y="3"/>
                    <a:pt x="21" y="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7"/>
                    <a:pt x="0" y="78"/>
                    <a:pt x="0" y="78"/>
                  </a:cubicBezTo>
                  <a:cubicBezTo>
                    <a:pt x="0" y="79"/>
                    <a:pt x="0" y="80"/>
                    <a:pt x="0" y="82"/>
                  </a:cubicBezTo>
                  <a:cubicBezTo>
                    <a:pt x="1" y="85"/>
                    <a:pt x="5" y="88"/>
                    <a:pt x="9" y="88"/>
                  </a:cubicBezTo>
                  <a:cubicBezTo>
                    <a:pt x="9" y="88"/>
                    <a:pt x="10" y="88"/>
                    <a:pt x="11" y="88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7" y="68"/>
                    <a:pt x="90" y="64"/>
                    <a:pt x="8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5" name="TextBox 76"/>
          <p:cNvSpPr txBox="1"/>
          <p:nvPr/>
        </p:nvSpPr>
        <p:spPr>
          <a:xfrm>
            <a:off x="4996180" y="1383030"/>
            <a:ext cx="3414395" cy="9918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充实的一月   c3过渡  渐变 动画  倒影 选择器 属性 伪类 border属性 3D的效果</a:t>
            </a:r>
            <a:endParaRPr lang="zh-CN" altLang="en-US" sz="2000" u="sng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Freeform 54"/>
          <p:cNvSpPr>
            <a:spLocks noEditPoints="1"/>
          </p:cNvSpPr>
          <p:nvPr/>
        </p:nvSpPr>
        <p:spPr bwMode="auto">
          <a:xfrm>
            <a:off x="4590546" y="2513400"/>
            <a:ext cx="327195" cy="334206"/>
          </a:xfrm>
          <a:custGeom>
            <a:avLst/>
            <a:gdLst>
              <a:gd name="T0" fmla="*/ 126 w 175"/>
              <a:gd name="T1" fmla="*/ 34 h 178"/>
              <a:gd name="T2" fmla="*/ 53 w 175"/>
              <a:gd name="T3" fmla="*/ 28 h 178"/>
              <a:gd name="T4" fmla="*/ 11 w 175"/>
              <a:gd name="T5" fmla="*/ 44 h 178"/>
              <a:gd name="T6" fmla="*/ 0 w 175"/>
              <a:gd name="T7" fmla="*/ 57 h 178"/>
              <a:gd name="T8" fmla="*/ 14 w 175"/>
              <a:gd name="T9" fmla="*/ 83 h 178"/>
              <a:gd name="T10" fmla="*/ 50 w 175"/>
              <a:gd name="T11" fmla="*/ 145 h 178"/>
              <a:gd name="T12" fmla="*/ 62 w 175"/>
              <a:gd name="T13" fmla="*/ 167 h 178"/>
              <a:gd name="T14" fmla="*/ 79 w 175"/>
              <a:gd name="T15" fmla="*/ 176 h 178"/>
              <a:gd name="T16" fmla="*/ 123 w 175"/>
              <a:gd name="T17" fmla="*/ 151 h 178"/>
              <a:gd name="T18" fmla="*/ 164 w 175"/>
              <a:gd name="T19" fmla="*/ 134 h 178"/>
              <a:gd name="T20" fmla="*/ 171 w 175"/>
              <a:gd name="T21" fmla="*/ 57 h 178"/>
              <a:gd name="T22" fmla="*/ 158 w 175"/>
              <a:gd name="T23" fmla="*/ 89 h 178"/>
              <a:gd name="T24" fmla="*/ 159 w 175"/>
              <a:gd name="T25" fmla="*/ 79 h 178"/>
              <a:gd name="T26" fmla="*/ 142 w 175"/>
              <a:gd name="T27" fmla="*/ 70 h 178"/>
              <a:gd name="T28" fmla="*/ 129 w 175"/>
              <a:gd name="T29" fmla="*/ 40 h 178"/>
              <a:gd name="T30" fmla="*/ 154 w 175"/>
              <a:gd name="T31" fmla="*/ 94 h 178"/>
              <a:gd name="T32" fmla="*/ 154 w 175"/>
              <a:gd name="T33" fmla="*/ 95 h 178"/>
              <a:gd name="T34" fmla="*/ 136 w 175"/>
              <a:gd name="T35" fmla="*/ 89 h 178"/>
              <a:gd name="T36" fmla="*/ 138 w 175"/>
              <a:gd name="T37" fmla="*/ 75 h 178"/>
              <a:gd name="T38" fmla="*/ 148 w 175"/>
              <a:gd name="T39" fmla="*/ 90 h 178"/>
              <a:gd name="T40" fmla="*/ 154 w 175"/>
              <a:gd name="T41" fmla="*/ 94 h 178"/>
              <a:gd name="T42" fmla="*/ 113 w 175"/>
              <a:gd name="T43" fmla="*/ 47 h 178"/>
              <a:gd name="T44" fmla="*/ 122 w 175"/>
              <a:gd name="T45" fmla="*/ 40 h 178"/>
              <a:gd name="T46" fmla="*/ 88 w 175"/>
              <a:gd name="T47" fmla="*/ 7 h 178"/>
              <a:gd name="T48" fmla="*/ 92 w 175"/>
              <a:gd name="T49" fmla="*/ 37 h 178"/>
              <a:gd name="T50" fmla="*/ 88 w 175"/>
              <a:gd name="T51" fmla="*/ 7 h 178"/>
              <a:gd name="T52" fmla="*/ 82 w 175"/>
              <a:gd name="T53" fmla="*/ 40 h 178"/>
              <a:gd name="T54" fmla="*/ 50 w 175"/>
              <a:gd name="T55" fmla="*/ 54 h 178"/>
              <a:gd name="T56" fmla="*/ 48 w 175"/>
              <a:gd name="T57" fmla="*/ 34 h 178"/>
              <a:gd name="T58" fmla="*/ 42 w 175"/>
              <a:gd name="T59" fmla="*/ 58 h 178"/>
              <a:gd name="T60" fmla="*/ 15 w 175"/>
              <a:gd name="T61" fmla="*/ 67 h 178"/>
              <a:gd name="T62" fmla="*/ 17 w 175"/>
              <a:gd name="T63" fmla="*/ 48 h 178"/>
              <a:gd name="T64" fmla="*/ 48 w 175"/>
              <a:gd name="T65" fmla="*/ 34 h 178"/>
              <a:gd name="T66" fmla="*/ 22 w 175"/>
              <a:gd name="T67" fmla="*/ 84 h 178"/>
              <a:gd name="T68" fmla="*/ 22 w 175"/>
              <a:gd name="T69" fmla="*/ 83 h 178"/>
              <a:gd name="T70" fmla="*/ 39 w 175"/>
              <a:gd name="T71" fmla="*/ 89 h 178"/>
              <a:gd name="T72" fmla="*/ 11 w 175"/>
              <a:gd name="T73" fmla="*/ 119 h 178"/>
              <a:gd name="T74" fmla="*/ 42 w 175"/>
              <a:gd name="T75" fmla="*/ 116 h 178"/>
              <a:gd name="T76" fmla="*/ 11 w 175"/>
              <a:gd name="T77" fmla="*/ 119 h 178"/>
              <a:gd name="T78" fmla="*/ 48 w 175"/>
              <a:gd name="T79" fmla="*/ 62 h 178"/>
              <a:gd name="T80" fmla="*/ 92 w 175"/>
              <a:gd name="T81" fmla="*/ 44 h 178"/>
              <a:gd name="T82" fmla="*/ 128 w 175"/>
              <a:gd name="T83" fmla="*/ 66 h 178"/>
              <a:gd name="T84" fmla="*/ 128 w 175"/>
              <a:gd name="T85" fmla="*/ 116 h 178"/>
              <a:gd name="T86" fmla="*/ 84 w 175"/>
              <a:gd name="T87" fmla="*/ 134 h 178"/>
              <a:gd name="T88" fmla="*/ 48 w 175"/>
              <a:gd name="T89" fmla="*/ 112 h 178"/>
              <a:gd name="T90" fmla="*/ 49 w 175"/>
              <a:gd name="T91" fmla="*/ 122 h 178"/>
              <a:gd name="T92" fmla="*/ 74 w 175"/>
              <a:gd name="T93" fmla="*/ 137 h 178"/>
              <a:gd name="T94" fmla="*/ 49 w 175"/>
              <a:gd name="T95" fmla="*/ 122 h 178"/>
              <a:gd name="T96" fmla="*/ 83 w 175"/>
              <a:gd name="T97" fmla="*/ 171 h 178"/>
              <a:gd name="T98" fmla="*/ 73 w 175"/>
              <a:gd name="T99" fmla="*/ 156 h 178"/>
              <a:gd name="T100" fmla="*/ 57 w 175"/>
              <a:gd name="T101" fmla="*/ 145 h 178"/>
              <a:gd name="T102" fmla="*/ 116 w 175"/>
              <a:gd name="T103" fmla="*/ 150 h 178"/>
              <a:gd name="T104" fmla="*/ 119 w 175"/>
              <a:gd name="T105" fmla="*/ 144 h 178"/>
              <a:gd name="T106" fmla="*/ 105 w 175"/>
              <a:gd name="T107" fmla="*/ 134 h 178"/>
              <a:gd name="T108" fmla="*/ 119 w 175"/>
              <a:gd name="T109" fmla="*/ 144 h 178"/>
              <a:gd name="T110" fmla="*/ 128 w 175"/>
              <a:gd name="T111" fmla="*/ 144 h 178"/>
              <a:gd name="T112" fmla="*/ 133 w 175"/>
              <a:gd name="T113" fmla="*/ 120 h 178"/>
              <a:gd name="T114" fmla="*/ 159 w 175"/>
              <a:gd name="T115" fmla="*/ 131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5" h="178">
                <a:moveTo>
                  <a:pt x="171" y="57"/>
                </a:moveTo>
                <a:cubicBezTo>
                  <a:pt x="165" y="43"/>
                  <a:pt x="149" y="35"/>
                  <a:pt x="126" y="34"/>
                </a:cubicBezTo>
                <a:cubicBezTo>
                  <a:pt x="117" y="13"/>
                  <a:pt x="104" y="0"/>
                  <a:pt x="88" y="0"/>
                </a:cubicBezTo>
                <a:cubicBezTo>
                  <a:pt x="74" y="0"/>
                  <a:pt x="61" y="11"/>
                  <a:pt x="53" y="28"/>
                </a:cubicBezTo>
                <a:cubicBezTo>
                  <a:pt x="51" y="28"/>
                  <a:pt x="50" y="27"/>
                  <a:pt x="48" y="27"/>
                </a:cubicBezTo>
                <a:cubicBezTo>
                  <a:pt x="31" y="27"/>
                  <a:pt x="18" y="33"/>
                  <a:pt x="11" y="44"/>
                </a:cubicBezTo>
                <a:cubicBezTo>
                  <a:pt x="11" y="45"/>
                  <a:pt x="11" y="45"/>
                  <a:pt x="10" y="46"/>
                </a:cubicBezTo>
                <a:cubicBezTo>
                  <a:pt x="5" y="46"/>
                  <a:pt x="0" y="51"/>
                  <a:pt x="0" y="57"/>
                </a:cubicBezTo>
                <a:cubicBezTo>
                  <a:pt x="0" y="62"/>
                  <a:pt x="4" y="67"/>
                  <a:pt x="9" y="68"/>
                </a:cubicBezTo>
                <a:cubicBezTo>
                  <a:pt x="10" y="73"/>
                  <a:pt x="11" y="78"/>
                  <a:pt x="14" y="83"/>
                </a:cubicBezTo>
                <a:cubicBezTo>
                  <a:pt x="4" y="96"/>
                  <a:pt x="1" y="110"/>
                  <a:pt x="5" y="121"/>
                </a:cubicBezTo>
                <a:cubicBezTo>
                  <a:pt x="10" y="135"/>
                  <a:pt x="27" y="144"/>
                  <a:pt x="50" y="145"/>
                </a:cubicBezTo>
                <a:cubicBezTo>
                  <a:pt x="53" y="153"/>
                  <a:pt x="57" y="159"/>
                  <a:pt x="62" y="165"/>
                </a:cubicBezTo>
                <a:cubicBezTo>
                  <a:pt x="62" y="166"/>
                  <a:pt x="62" y="166"/>
                  <a:pt x="62" y="167"/>
                </a:cubicBezTo>
                <a:cubicBezTo>
                  <a:pt x="62" y="173"/>
                  <a:pt x="67" y="178"/>
                  <a:pt x="73" y="178"/>
                </a:cubicBezTo>
                <a:cubicBezTo>
                  <a:pt x="75" y="178"/>
                  <a:pt x="77" y="177"/>
                  <a:pt x="79" y="176"/>
                </a:cubicBezTo>
                <a:cubicBezTo>
                  <a:pt x="82" y="178"/>
                  <a:pt x="85" y="178"/>
                  <a:pt x="88" y="178"/>
                </a:cubicBezTo>
                <a:cubicBezTo>
                  <a:pt x="102" y="178"/>
                  <a:pt x="114" y="168"/>
                  <a:pt x="123" y="151"/>
                </a:cubicBezTo>
                <a:cubicBezTo>
                  <a:pt x="125" y="151"/>
                  <a:pt x="126" y="151"/>
                  <a:pt x="128" y="151"/>
                </a:cubicBezTo>
                <a:cubicBezTo>
                  <a:pt x="145" y="151"/>
                  <a:pt x="158" y="145"/>
                  <a:pt x="164" y="134"/>
                </a:cubicBezTo>
                <a:cubicBezTo>
                  <a:pt x="171" y="124"/>
                  <a:pt x="170" y="110"/>
                  <a:pt x="162" y="95"/>
                </a:cubicBezTo>
                <a:cubicBezTo>
                  <a:pt x="172" y="82"/>
                  <a:pt x="175" y="68"/>
                  <a:pt x="171" y="57"/>
                </a:cubicBezTo>
                <a:close/>
                <a:moveTo>
                  <a:pt x="165" y="59"/>
                </a:moveTo>
                <a:cubicBezTo>
                  <a:pt x="168" y="68"/>
                  <a:pt x="166" y="79"/>
                  <a:pt x="158" y="89"/>
                </a:cubicBezTo>
                <a:cubicBezTo>
                  <a:pt x="158" y="89"/>
                  <a:pt x="157" y="88"/>
                  <a:pt x="156" y="87"/>
                </a:cubicBezTo>
                <a:cubicBezTo>
                  <a:pt x="158" y="85"/>
                  <a:pt x="159" y="82"/>
                  <a:pt x="159" y="79"/>
                </a:cubicBezTo>
                <a:cubicBezTo>
                  <a:pt x="159" y="73"/>
                  <a:pt x="155" y="68"/>
                  <a:pt x="148" y="68"/>
                </a:cubicBezTo>
                <a:cubicBezTo>
                  <a:pt x="146" y="68"/>
                  <a:pt x="144" y="69"/>
                  <a:pt x="142" y="70"/>
                </a:cubicBezTo>
                <a:cubicBezTo>
                  <a:pt x="140" y="68"/>
                  <a:pt x="137" y="65"/>
                  <a:pt x="134" y="63"/>
                </a:cubicBezTo>
                <a:cubicBezTo>
                  <a:pt x="133" y="55"/>
                  <a:pt x="131" y="47"/>
                  <a:pt x="129" y="40"/>
                </a:cubicBezTo>
                <a:cubicBezTo>
                  <a:pt x="147" y="42"/>
                  <a:pt x="161" y="49"/>
                  <a:pt x="165" y="59"/>
                </a:cubicBezTo>
                <a:close/>
                <a:moveTo>
                  <a:pt x="154" y="94"/>
                </a:moveTo>
                <a:cubicBezTo>
                  <a:pt x="154" y="94"/>
                  <a:pt x="154" y="94"/>
                  <a:pt x="154" y="95"/>
                </a:cubicBezTo>
                <a:cubicBezTo>
                  <a:pt x="154" y="95"/>
                  <a:pt x="154" y="95"/>
                  <a:pt x="154" y="95"/>
                </a:cubicBezTo>
                <a:cubicBezTo>
                  <a:pt x="148" y="101"/>
                  <a:pt x="142" y="107"/>
                  <a:pt x="135" y="112"/>
                </a:cubicBezTo>
                <a:cubicBezTo>
                  <a:pt x="136" y="104"/>
                  <a:pt x="136" y="97"/>
                  <a:pt x="136" y="89"/>
                </a:cubicBezTo>
                <a:cubicBezTo>
                  <a:pt x="136" y="83"/>
                  <a:pt x="136" y="78"/>
                  <a:pt x="136" y="72"/>
                </a:cubicBezTo>
                <a:cubicBezTo>
                  <a:pt x="136" y="73"/>
                  <a:pt x="137" y="74"/>
                  <a:pt x="138" y="75"/>
                </a:cubicBezTo>
                <a:cubicBezTo>
                  <a:pt x="138" y="76"/>
                  <a:pt x="137" y="78"/>
                  <a:pt x="137" y="79"/>
                </a:cubicBezTo>
                <a:cubicBezTo>
                  <a:pt x="137" y="85"/>
                  <a:pt x="142" y="90"/>
                  <a:pt x="148" y="90"/>
                </a:cubicBezTo>
                <a:cubicBezTo>
                  <a:pt x="149" y="90"/>
                  <a:pt x="150" y="90"/>
                  <a:pt x="151" y="90"/>
                </a:cubicBezTo>
                <a:cubicBezTo>
                  <a:pt x="152" y="91"/>
                  <a:pt x="153" y="93"/>
                  <a:pt x="154" y="94"/>
                </a:cubicBezTo>
                <a:close/>
                <a:moveTo>
                  <a:pt x="127" y="57"/>
                </a:moveTo>
                <a:cubicBezTo>
                  <a:pt x="122" y="54"/>
                  <a:pt x="118" y="50"/>
                  <a:pt x="113" y="47"/>
                </a:cubicBezTo>
                <a:cubicBezTo>
                  <a:pt x="109" y="45"/>
                  <a:pt x="106" y="44"/>
                  <a:pt x="102" y="42"/>
                </a:cubicBezTo>
                <a:cubicBezTo>
                  <a:pt x="109" y="41"/>
                  <a:pt x="115" y="40"/>
                  <a:pt x="122" y="40"/>
                </a:cubicBezTo>
                <a:cubicBezTo>
                  <a:pt x="124" y="45"/>
                  <a:pt x="125" y="51"/>
                  <a:pt x="127" y="57"/>
                </a:cubicBezTo>
                <a:close/>
                <a:moveTo>
                  <a:pt x="88" y="7"/>
                </a:moveTo>
                <a:cubicBezTo>
                  <a:pt x="100" y="7"/>
                  <a:pt x="111" y="17"/>
                  <a:pt x="119" y="34"/>
                </a:cubicBezTo>
                <a:cubicBezTo>
                  <a:pt x="110" y="34"/>
                  <a:pt x="101" y="35"/>
                  <a:pt x="92" y="37"/>
                </a:cubicBezTo>
                <a:cubicBezTo>
                  <a:pt x="81" y="33"/>
                  <a:pt x="70" y="30"/>
                  <a:pt x="60" y="28"/>
                </a:cubicBezTo>
                <a:cubicBezTo>
                  <a:pt x="67" y="15"/>
                  <a:pt x="77" y="7"/>
                  <a:pt x="88" y="7"/>
                </a:cubicBezTo>
                <a:close/>
                <a:moveTo>
                  <a:pt x="57" y="34"/>
                </a:moveTo>
                <a:cubicBezTo>
                  <a:pt x="65" y="35"/>
                  <a:pt x="73" y="37"/>
                  <a:pt x="82" y="40"/>
                </a:cubicBezTo>
                <a:cubicBezTo>
                  <a:pt x="78" y="41"/>
                  <a:pt x="74" y="43"/>
                  <a:pt x="71" y="44"/>
                </a:cubicBezTo>
                <a:cubicBezTo>
                  <a:pt x="63" y="47"/>
                  <a:pt x="56" y="50"/>
                  <a:pt x="50" y="54"/>
                </a:cubicBezTo>
                <a:cubicBezTo>
                  <a:pt x="52" y="47"/>
                  <a:pt x="54" y="40"/>
                  <a:pt x="57" y="34"/>
                </a:cubicBezTo>
                <a:close/>
                <a:moveTo>
                  <a:pt x="48" y="34"/>
                </a:moveTo>
                <a:cubicBezTo>
                  <a:pt x="49" y="34"/>
                  <a:pt x="49" y="34"/>
                  <a:pt x="50" y="34"/>
                </a:cubicBezTo>
                <a:cubicBezTo>
                  <a:pt x="47" y="41"/>
                  <a:pt x="44" y="49"/>
                  <a:pt x="42" y="58"/>
                </a:cubicBezTo>
                <a:cubicBezTo>
                  <a:pt x="33" y="64"/>
                  <a:pt x="25" y="71"/>
                  <a:pt x="19" y="78"/>
                </a:cubicBezTo>
                <a:cubicBezTo>
                  <a:pt x="17" y="74"/>
                  <a:pt x="16" y="71"/>
                  <a:pt x="15" y="67"/>
                </a:cubicBezTo>
                <a:cubicBezTo>
                  <a:pt x="19" y="66"/>
                  <a:pt x="22" y="62"/>
                  <a:pt x="22" y="57"/>
                </a:cubicBezTo>
                <a:cubicBezTo>
                  <a:pt x="22" y="53"/>
                  <a:pt x="20" y="50"/>
                  <a:pt x="17" y="48"/>
                </a:cubicBezTo>
                <a:cubicBezTo>
                  <a:pt x="17" y="47"/>
                  <a:pt x="17" y="47"/>
                  <a:pt x="17" y="47"/>
                </a:cubicBezTo>
                <a:cubicBezTo>
                  <a:pt x="22" y="39"/>
                  <a:pt x="33" y="34"/>
                  <a:pt x="48" y="34"/>
                </a:cubicBezTo>
                <a:close/>
                <a:moveTo>
                  <a:pt x="40" y="106"/>
                </a:moveTo>
                <a:cubicBezTo>
                  <a:pt x="33" y="99"/>
                  <a:pt x="27" y="92"/>
                  <a:pt x="22" y="84"/>
                </a:cubicBezTo>
                <a:cubicBezTo>
                  <a:pt x="22" y="84"/>
                  <a:pt x="22" y="84"/>
                  <a:pt x="22" y="84"/>
                </a:cubicBezTo>
                <a:cubicBezTo>
                  <a:pt x="22" y="84"/>
                  <a:pt x="22" y="83"/>
                  <a:pt x="22" y="83"/>
                </a:cubicBezTo>
                <a:cubicBezTo>
                  <a:pt x="27" y="77"/>
                  <a:pt x="34" y="72"/>
                  <a:pt x="41" y="67"/>
                </a:cubicBezTo>
                <a:cubicBezTo>
                  <a:pt x="40" y="74"/>
                  <a:pt x="39" y="81"/>
                  <a:pt x="39" y="89"/>
                </a:cubicBezTo>
                <a:cubicBezTo>
                  <a:pt x="39" y="95"/>
                  <a:pt x="40" y="101"/>
                  <a:pt x="40" y="106"/>
                </a:cubicBezTo>
                <a:close/>
                <a:moveTo>
                  <a:pt x="11" y="119"/>
                </a:moveTo>
                <a:cubicBezTo>
                  <a:pt x="8" y="110"/>
                  <a:pt x="10" y="100"/>
                  <a:pt x="18" y="89"/>
                </a:cubicBezTo>
                <a:cubicBezTo>
                  <a:pt x="24" y="98"/>
                  <a:pt x="32" y="107"/>
                  <a:pt x="42" y="116"/>
                </a:cubicBezTo>
                <a:cubicBezTo>
                  <a:pt x="43" y="124"/>
                  <a:pt x="45" y="131"/>
                  <a:pt x="47" y="138"/>
                </a:cubicBezTo>
                <a:cubicBezTo>
                  <a:pt x="29" y="137"/>
                  <a:pt x="15" y="130"/>
                  <a:pt x="11" y="119"/>
                </a:cubicBezTo>
                <a:close/>
                <a:moveTo>
                  <a:pt x="46" y="89"/>
                </a:moveTo>
                <a:cubicBezTo>
                  <a:pt x="46" y="80"/>
                  <a:pt x="47" y="71"/>
                  <a:pt x="48" y="62"/>
                </a:cubicBezTo>
                <a:cubicBezTo>
                  <a:pt x="56" y="57"/>
                  <a:pt x="64" y="53"/>
                  <a:pt x="73" y="50"/>
                </a:cubicBezTo>
                <a:cubicBezTo>
                  <a:pt x="79" y="47"/>
                  <a:pt x="85" y="46"/>
                  <a:pt x="92" y="44"/>
                </a:cubicBezTo>
                <a:cubicBezTo>
                  <a:pt x="98" y="47"/>
                  <a:pt x="104" y="50"/>
                  <a:pt x="109" y="53"/>
                </a:cubicBezTo>
                <a:cubicBezTo>
                  <a:pt x="116" y="57"/>
                  <a:pt x="123" y="61"/>
                  <a:pt x="128" y="66"/>
                </a:cubicBezTo>
                <a:cubicBezTo>
                  <a:pt x="129" y="73"/>
                  <a:pt x="130" y="81"/>
                  <a:pt x="130" y="89"/>
                </a:cubicBezTo>
                <a:cubicBezTo>
                  <a:pt x="130" y="99"/>
                  <a:pt x="129" y="108"/>
                  <a:pt x="128" y="116"/>
                </a:cubicBezTo>
                <a:cubicBezTo>
                  <a:pt x="120" y="121"/>
                  <a:pt x="112" y="125"/>
                  <a:pt x="103" y="128"/>
                </a:cubicBezTo>
                <a:cubicBezTo>
                  <a:pt x="97" y="131"/>
                  <a:pt x="91" y="133"/>
                  <a:pt x="84" y="134"/>
                </a:cubicBezTo>
                <a:cubicBezTo>
                  <a:pt x="78" y="132"/>
                  <a:pt x="72" y="129"/>
                  <a:pt x="67" y="125"/>
                </a:cubicBezTo>
                <a:cubicBezTo>
                  <a:pt x="60" y="121"/>
                  <a:pt x="53" y="117"/>
                  <a:pt x="48" y="112"/>
                </a:cubicBezTo>
                <a:cubicBezTo>
                  <a:pt x="46" y="105"/>
                  <a:pt x="46" y="97"/>
                  <a:pt x="46" y="89"/>
                </a:cubicBezTo>
                <a:close/>
                <a:moveTo>
                  <a:pt x="49" y="122"/>
                </a:moveTo>
                <a:cubicBezTo>
                  <a:pt x="54" y="125"/>
                  <a:pt x="58" y="128"/>
                  <a:pt x="63" y="131"/>
                </a:cubicBezTo>
                <a:cubicBezTo>
                  <a:pt x="67" y="133"/>
                  <a:pt x="70" y="135"/>
                  <a:pt x="74" y="137"/>
                </a:cubicBezTo>
                <a:cubicBezTo>
                  <a:pt x="67" y="138"/>
                  <a:pt x="61" y="138"/>
                  <a:pt x="54" y="138"/>
                </a:cubicBezTo>
                <a:cubicBezTo>
                  <a:pt x="52" y="133"/>
                  <a:pt x="51" y="128"/>
                  <a:pt x="49" y="122"/>
                </a:cubicBezTo>
                <a:close/>
                <a:moveTo>
                  <a:pt x="88" y="172"/>
                </a:moveTo>
                <a:cubicBezTo>
                  <a:pt x="86" y="172"/>
                  <a:pt x="85" y="172"/>
                  <a:pt x="83" y="171"/>
                </a:cubicBezTo>
                <a:cubicBezTo>
                  <a:pt x="84" y="170"/>
                  <a:pt x="84" y="168"/>
                  <a:pt x="84" y="167"/>
                </a:cubicBezTo>
                <a:cubicBezTo>
                  <a:pt x="84" y="161"/>
                  <a:pt x="79" y="156"/>
                  <a:pt x="73" y="156"/>
                </a:cubicBezTo>
                <a:cubicBezTo>
                  <a:pt x="70" y="156"/>
                  <a:pt x="68" y="157"/>
                  <a:pt x="66" y="159"/>
                </a:cubicBezTo>
                <a:cubicBezTo>
                  <a:pt x="62" y="155"/>
                  <a:pt x="59" y="150"/>
                  <a:pt x="57" y="145"/>
                </a:cubicBezTo>
                <a:cubicBezTo>
                  <a:pt x="65" y="144"/>
                  <a:pt x="75" y="143"/>
                  <a:pt x="84" y="141"/>
                </a:cubicBezTo>
                <a:cubicBezTo>
                  <a:pt x="95" y="146"/>
                  <a:pt x="106" y="149"/>
                  <a:pt x="116" y="150"/>
                </a:cubicBezTo>
                <a:cubicBezTo>
                  <a:pt x="109" y="163"/>
                  <a:pt x="99" y="172"/>
                  <a:pt x="88" y="172"/>
                </a:cubicBezTo>
                <a:close/>
                <a:moveTo>
                  <a:pt x="119" y="144"/>
                </a:moveTo>
                <a:cubicBezTo>
                  <a:pt x="111" y="143"/>
                  <a:pt x="103" y="141"/>
                  <a:pt x="94" y="138"/>
                </a:cubicBezTo>
                <a:cubicBezTo>
                  <a:pt x="98" y="137"/>
                  <a:pt x="102" y="136"/>
                  <a:pt x="105" y="134"/>
                </a:cubicBezTo>
                <a:cubicBezTo>
                  <a:pt x="113" y="132"/>
                  <a:pt x="119" y="128"/>
                  <a:pt x="126" y="125"/>
                </a:cubicBezTo>
                <a:cubicBezTo>
                  <a:pt x="124" y="132"/>
                  <a:pt x="122" y="138"/>
                  <a:pt x="119" y="144"/>
                </a:cubicBezTo>
                <a:close/>
                <a:moveTo>
                  <a:pt x="159" y="131"/>
                </a:moveTo>
                <a:cubicBezTo>
                  <a:pt x="154" y="140"/>
                  <a:pt x="143" y="144"/>
                  <a:pt x="128" y="144"/>
                </a:cubicBezTo>
                <a:cubicBezTo>
                  <a:pt x="127" y="144"/>
                  <a:pt x="127" y="144"/>
                  <a:pt x="126" y="144"/>
                </a:cubicBezTo>
                <a:cubicBezTo>
                  <a:pt x="129" y="137"/>
                  <a:pt x="132" y="129"/>
                  <a:pt x="133" y="120"/>
                </a:cubicBezTo>
                <a:cubicBezTo>
                  <a:pt x="143" y="114"/>
                  <a:pt x="151" y="108"/>
                  <a:pt x="157" y="101"/>
                </a:cubicBezTo>
                <a:cubicBezTo>
                  <a:pt x="163" y="113"/>
                  <a:pt x="164" y="123"/>
                  <a:pt x="159" y="131"/>
                </a:cubicBezTo>
                <a:close/>
              </a:path>
            </a:pathLst>
          </a:custGeom>
          <a:solidFill>
            <a:srgbClr val="886D2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76"/>
          <p:cNvSpPr txBox="1"/>
          <p:nvPr/>
        </p:nvSpPr>
        <p:spPr>
          <a:xfrm>
            <a:off x="4982210" y="2522855"/>
            <a:ext cx="31070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2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zh-CN" altLang="en-US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 积累经验</a:t>
            </a:r>
            <a:endParaRPr lang="zh-CN" altLang="en-US" sz="2000" u="sng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97"/>
          <p:cNvSpPr>
            <a:spLocks noEditPoints="1"/>
          </p:cNvSpPr>
          <p:nvPr/>
        </p:nvSpPr>
        <p:spPr bwMode="auto">
          <a:xfrm>
            <a:off x="4572000" y="3661326"/>
            <a:ext cx="364288" cy="309213"/>
          </a:xfrm>
          <a:custGeom>
            <a:avLst/>
            <a:gdLst>
              <a:gd name="T0" fmla="*/ 212 w 250"/>
              <a:gd name="T1" fmla="*/ 5 h 212"/>
              <a:gd name="T2" fmla="*/ 48 w 250"/>
              <a:gd name="T3" fmla="*/ 0 h 212"/>
              <a:gd name="T4" fmla="*/ 2 w 250"/>
              <a:gd name="T5" fmla="*/ 71 h 212"/>
              <a:gd name="T6" fmla="*/ 94 w 250"/>
              <a:gd name="T7" fmla="*/ 207 h 212"/>
              <a:gd name="T8" fmla="*/ 147 w 250"/>
              <a:gd name="T9" fmla="*/ 212 h 212"/>
              <a:gd name="T10" fmla="*/ 248 w 250"/>
              <a:gd name="T11" fmla="*/ 82 h 212"/>
              <a:gd name="T12" fmla="*/ 230 w 250"/>
              <a:gd name="T13" fmla="*/ 69 h 212"/>
              <a:gd name="T14" fmla="*/ 186 w 250"/>
              <a:gd name="T15" fmla="*/ 69 h 212"/>
              <a:gd name="T16" fmla="*/ 204 w 250"/>
              <a:gd name="T17" fmla="*/ 20 h 212"/>
              <a:gd name="T18" fmla="*/ 230 w 250"/>
              <a:gd name="T19" fmla="*/ 69 h 212"/>
              <a:gd name="T20" fmla="*/ 87 w 250"/>
              <a:gd name="T21" fmla="*/ 69 h 212"/>
              <a:gd name="T22" fmla="*/ 121 w 250"/>
              <a:gd name="T23" fmla="*/ 14 h 212"/>
              <a:gd name="T24" fmla="*/ 127 w 250"/>
              <a:gd name="T25" fmla="*/ 14 h 212"/>
              <a:gd name="T26" fmla="*/ 162 w 250"/>
              <a:gd name="T27" fmla="*/ 69 h 212"/>
              <a:gd name="T28" fmla="*/ 145 w 250"/>
              <a:gd name="T29" fmla="*/ 14 h 212"/>
              <a:gd name="T30" fmla="*/ 190 w 250"/>
              <a:gd name="T31" fmla="*/ 14 h 212"/>
              <a:gd name="T32" fmla="*/ 173 w 250"/>
              <a:gd name="T33" fmla="*/ 60 h 212"/>
              <a:gd name="T34" fmla="*/ 145 w 250"/>
              <a:gd name="T35" fmla="*/ 14 h 212"/>
              <a:gd name="T36" fmla="*/ 59 w 250"/>
              <a:gd name="T37" fmla="*/ 15 h 212"/>
              <a:gd name="T38" fmla="*/ 104 w 250"/>
              <a:gd name="T39" fmla="*/ 14 h 212"/>
              <a:gd name="T40" fmla="*/ 76 w 250"/>
              <a:gd name="T41" fmla="*/ 59 h 212"/>
              <a:gd name="T42" fmla="*/ 166 w 250"/>
              <a:gd name="T43" fmla="*/ 83 h 212"/>
              <a:gd name="T44" fmla="*/ 128 w 250"/>
              <a:gd name="T45" fmla="*/ 198 h 212"/>
              <a:gd name="T46" fmla="*/ 122 w 250"/>
              <a:gd name="T47" fmla="*/ 198 h 212"/>
              <a:gd name="T48" fmla="*/ 83 w 250"/>
              <a:gd name="T49" fmla="*/ 84 h 212"/>
              <a:gd name="T50" fmla="*/ 166 w 250"/>
              <a:gd name="T51" fmla="*/ 83 h 212"/>
              <a:gd name="T52" fmla="*/ 63 w 250"/>
              <a:gd name="T53" fmla="*/ 68 h 212"/>
              <a:gd name="T54" fmla="*/ 20 w 250"/>
              <a:gd name="T55" fmla="*/ 69 h 212"/>
              <a:gd name="T56" fmla="*/ 46 w 250"/>
              <a:gd name="T57" fmla="*/ 21 h 212"/>
              <a:gd name="T58" fmla="*/ 22 w 250"/>
              <a:gd name="T59" fmla="*/ 83 h 212"/>
              <a:gd name="T60" fmla="*/ 68 w 250"/>
              <a:gd name="T61" fmla="*/ 84 h 212"/>
              <a:gd name="T62" fmla="*/ 106 w 250"/>
              <a:gd name="T63" fmla="*/ 198 h 212"/>
              <a:gd name="T64" fmla="*/ 104 w 250"/>
              <a:gd name="T65" fmla="*/ 197 h 212"/>
              <a:gd name="T66" fmla="*/ 22 w 250"/>
              <a:gd name="T67" fmla="*/ 83 h 212"/>
              <a:gd name="T68" fmla="*/ 143 w 250"/>
              <a:gd name="T69" fmla="*/ 198 h 212"/>
              <a:gd name="T70" fmla="*/ 181 w 250"/>
              <a:gd name="T71" fmla="*/ 84 h 212"/>
              <a:gd name="T72" fmla="*/ 229 w 250"/>
              <a:gd name="T73" fmla="*/ 83 h 212"/>
              <a:gd name="T74" fmla="*/ 146 w 250"/>
              <a:gd name="T75" fmla="*/ 19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50" h="212">
                <a:moveTo>
                  <a:pt x="248" y="71"/>
                </a:moveTo>
                <a:cubicBezTo>
                  <a:pt x="212" y="5"/>
                  <a:pt x="212" y="5"/>
                  <a:pt x="212" y="5"/>
                </a:cubicBezTo>
                <a:cubicBezTo>
                  <a:pt x="210" y="2"/>
                  <a:pt x="206" y="0"/>
                  <a:pt x="20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5" y="0"/>
                  <a:pt x="41" y="2"/>
                  <a:pt x="39" y="5"/>
                </a:cubicBezTo>
                <a:cubicBezTo>
                  <a:pt x="2" y="71"/>
                  <a:pt x="2" y="71"/>
                  <a:pt x="2" y="71"/>
                </a:cubicBezTo>
                <a:cubicBezTo>
                  <a:pt x="0" y="74"/>
                  <a:pt x="0" y="79"/>
                  <a:pt x="3" y="82"/>
                </a:cubicBezTo>
                <a:cubicBezTo>
                  <a:pt x="94" y="207"/>
                  <a:pt x="94" y="207"/>
                  <a:pt x="94" y="207"/>
                </a:cubicBezTo>
                <a:cubicBezTo>
                  <a:pt x="96" y="210"/>
                  <a:pt x="100" y="212"/>
                  <a:pt x="103" y="212"/>
                </a:cubicBezTo>
                <a:cubicBezTo>
                  <a:pt x="147" y="212"/>
                  <a:pt x="147" y="212"/>
                  <a:pt x="147" y="212"/>
                </a:cubicBezTo>
                <a:cubicBezTo>
                  <a:pt x="151" y="212"/>
                  <a:pt x="154" y="210"/>
                  <a:pt x="157" y="207"/>
                </a:cubicBezTo>
                <a:cubicBezTo>
                  <a:pt x="248" y="82"/>
                  <a:pt x="248" y="82"/>
                  <a:pt x="248" y="82"/>
                </a:cubicBezTo>
                <a:cubicBezTo>
                  <a:pt x="250" y="79"/>
                  <a:pt x="250" y="74"/>
                  <a:pt x="248" y="71"/>
                </a:cubicBezTo>
                <a:close/>
                <a:moveTo>
                  <a:pt x="230" y="69"/>
                </a:moveTo>
                <a:cubicBezTo>
                  <a:pt x="219" y="69"/>
                  <a:pt x="198" y="69"/>
                  <a:pt x="187" y="69"/>
                </a:cubicBezTo>
                <a:cubicBezTo>
                  <a:pt x="186" y="69"/>
                  <a:pt x="186" y="69"/>
                  <a:pt x="186" y="69"/>
                </a:cubicBezTo>
                <a:cubicBezTo>
                  <a:pt x="203" y="20"/>
                  <a:pt x="203" y="20"/>
                  <a:pt x="203" y="20"/>
                </a:cubicBezTo>
                <a:cubicBezTo>
                  <a:pt x="203" y="20"/>
                  <a:pt x="204" y="19"/>
                  <a:pt x="204" y="20"/>
                </a:cubicBezTo>
                <a:cubicBezTo>
                  <a:pt x="211" y="32"/>
                  <a:pt x="228" y="63"/>
                  <a:pt x="231" y="68"/>
                </a:cubicBezTo>
                <a:cubicBezTo>
                  <a:pt x="231" y="69"/>
                  <a:pt x="231" y="69"/>
                  <a:pt x="230" y="69"/>
                </a:cubicBezTo>
                <a:close/>
                <a:moveTo>
                  <a:pt x="161" y="69"/>
                </a:moveTo>
                <a:cubicBezTo>
                  <a:pt x="143" y="69"/>
                  <a:pt x="106" y="69"/>
                  <a:pt x="87" y="69"/>
                </a:cubicBezTo>
                <a:cubicBezTo>
                  <a:pt x="86" y="69"/>
                  <a:pt x="86" y="68"/>
                  <a:pt x="86" y="68"/>
                </a:cubicBezTo>
                <a:cubicBezTo>
                  <a:pt x="121" y="14"/>
                  <a:pt x="121" y="14"/>
                  <a:pt x="121" y="14"/>
                </a:cubicBezTo>
                <a:cubicBezTo>
                  <a:pt x="121" y="14"/>
                  <a:pt x="121" y="14"/>
                  <a:pt x="122" y="14"/>
                </a:cubicBezTo>
                <a:cubicBezTo>
                  <a:pt x="123" y="14"/>
                  <a:pt x="126" y="14"/>
                  <a:pt x="127" y="14"/>
                </a:cubicBezTo>
                <a:cubicBezTo>
                  <a:pt x="128" y="14"/>
                  <a:pt x="128" y="14"/>
                  <a:pt x="128" y="14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2" y="69"/>
                  <a:pt x="163" y="69"/>
                  <a:pt x="161" y="69"/>
                </a:cubicBezTo>
                <a:close/>
                <a:moveTo>
                  <a:pt x="145" y="14"/>
                </a:moveTo>
                <a:cubicBezTo>
                  <a:pt x="155" y="14"/>
                  <a:pt x="185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79" y="48"/>
                  <a:pt x="175" y="60"/>
                </a:cubicBezTo>
                <a:cubicBezTo>
                  <a:pt x="174" y="61"/>
                  <a:pt x="173" y="60"/>
                  <a:pt x="173" y="60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5" y="14"/>
                </a:cubicBezTo>
                <a:close/>
                <a:moveTo>
                  <a:pt x="74" y="59"/>
                </a:moveTo>
                <a:cubicBezTo>
                  <a:pt x="71" y="48"/>
                  <a:pt x="59" y="15"/>
                  <a:pt x="59" y="15"/>
                </a:cubicBezTo>
                <a:cubicBezTo>
                  <a:pt x="59" y="15"/>
                  <a:pt x="59" y="14"/>
                  <a:pt x="60" y="14"/>
                </a:cubicBezTo>
                <a:cubicBezTo>
                  <a:pt x="70" y="14"/>
                  <a:pt x="98" y="14"/>
                  <a:pt x="104" y="14"/>
                </a:cubicBezTo>
                <a:cubicBezTo>
                  <a:pt x="105" y="14"/>
                  <a:pt x="104" y="14"/>
                  <a:pt x="104" y="14"/>
                </a:cubicBezTo>
                <a:cubicBezTo>
                  <a:pt x="76" y="59"/>
                  <a:pt x="76" y="59"/>
                  <a:pt x="76" y="59"/>
                </a:cubicBezTo>
                <a:cubicBezTo>
                  <a:pt x="76" y="59"/>
                  <a:pt x="75" y="60"/>
                  <a:pt x="74" y="59"/>
                </a:cubicBezTo>
                <a:close/>
                <a:moveTo>
                  <a:pt x="166" y="83"/>
                </a:moveTo>
                <a:cubicBezTo>
                  <a:pt x="167" y="83"/>
                  <a:pt x="166" y="84"/>
                  <a:pt x="166" y="84"/>
                </a:cubicBezTo>
                <a:cubicBezTo>
                  <a:pt x="128" y="198"/>
                  <a:pt x="128" y="198"/>
                  <a:pt x="128" y="198"/>
                </a:cubicBezTo>
                <a:cubicBezTo>
                  <a:pt x="128" y="198"/>
                  <a:pt x="127" y="198"/>
                  <a:pt x="127" y="198"/>
                </a:cubicBezTo>
                <a:cubicBezTo>
                  <a:pt x="126" y="198"/>
                  <a:pt x="123" y="198"/>
                  <a:pt x="122" y="198"/>
                </a:cubicBezTo>
                <a:cubicBezTo>
                  <a:pt x="122" y="198"/>
                  <a:pt x="121" y="198"/>
                  <a:pt x="121" y="198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3"/>
                  <a:pt x="83" y="83"/>
                </a:cubicBezTo>
                <a:cubicBezTo>
                  <a:pt x="104" y="83"/>
                  <a:pt x="145" y="83"/>
                  <a:pt x="166" y="83"/>
                </a:cubicBezTo>
                <a:close/>
                <a:moveTo>
                  <a:pt x="47" y="21"/>
                </a:moveTo>
                <a:cubicBezTo>
                  <a:pt x="51" y="32"/>
                  <a:pt x="61" y="63"/>
                  <a:pt x="63" y="68"/>
                </a:cubicBezTo>
                <a:cubicBezTo>
                  <a:pt x="63" y="69"/>
                  <a:pt x="63" y="69"/>
                  <a:pt x="62" y="69"/>
                </a:cubicBezTo>
                <a:cubicBezTo>
                  <a:pt x="52" y="69"/>
                  <a:pt x="31" y="69"/>
                  <a:pt x="20" y="69"/>
                </a:cubicBezTo>
                <a:cubicBezTo>
                  <a:pt x="19" y="69"/>
                  <a:pt x="20" y="68"/>
                  <a:pt x="20" y="68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1"/>
                  <a:pt x="46" y="20"/>
                  <a:pt x="47" y="21"/>
                </a:cubicBezTo>
                <a:close/>
                <a:moveTo>
                  <a:pt x="22" y="83"/>
                </a:moveTo>
                <a:cubicBezTo>
                  <a:pt x="33" y="83"/>
                  <a:pt x="56" y="83"/>
                  <a:pt x="67" y="83"/>
                </a:cubicBezTo>
                <a:cubicBezTo>
                  <a:pt x="68" y="83"/>
                  <a:pt x="68" y="84"/>
                  <a:pt x="68" y="84"/>
                </a:cubicBezTo>
                <a:cubicBezTo>
                  <a:pt x="107" y="197"/>
                  <a:pt x="107" y="197"/>
                  <a:pt x="107" y="197"/>
                </a:cubicBezTo>
                <a:cubicBezTo>
                  <a:pt x="107" y="197"/>
                  <a:pt x="107" y="198"/>
                  <a:pt x="106" y="198"/>
                </a:cubicBezTo>
                <a:cubicBezTo>
                  <a:pt x="106" y="198"/>
                  <a:pt x="105" y="198"/>
                  <a:pt x="105" y="198"/>
                </a:cubicBezTo>
                <a:cubicBezTo>
                  <a:pt x="105" y="198"/>
                  <a:pt x="104" y="197"/>
                  <a:pt x="104" y="197"/>
                </a:cubicBezTo>
                <a:cubicBezTo>
                  <a:pt x="21" y="84"/>
                  <a:pt x="21" y="84"/>
                  <a:pt x="21" y="84"/>
                </a:cubicBezTo>
                <a:cubicBezTo>
                  <a:pt x="21" y="84"/>
                  <a:pt x="21" y="83"/>
                  <a:pt x="22" y="83"/>
                </a:cubicBezTo>
                <a:close/>
                <a:moveTo>
                  <a:pt x="146" y="198"/>
                </a:moveTo>
                <a:cubicBezTo>
                  <a:pt x="145" y="198"/>
                  <a:pt x="143" y="198"/>
                  <a:pt x="143" y="198"/>
                </a:cubicBezTo>
                <a:cubicBezTo>
                  <a:pt x="142" y="198"/>
                  <a:pt x="142" y="198"/>
                  <a:pt x="142" y="198"/>
                </a:cubicBezTo>
                <a:cubicBezTo>
                  <a:pt x="181" y="84"/>
                  <a:pt x="181" y="84"/>
                  <a:pt x="181" y="84"/>
                </a:cubicBezTo>
                <a:cubicBezTo>
                  <a:pt x="181" y="84"/>
                  <a:pt x="181" y="83"/>
                  <a:pt x="182" y="83"/>
                </a:cubicBezTo>
                <a:cubicBezTo>
                  <a:pt x="194" y="83"/>
                  <a:pt x="217" y="83"/>
                  <a:pt x="229" y="83"/>
                </a:cubicBezTo>
                <a:cubicBezTo>
                  <a:pt x="230" y="83"/>
                  <a:pt x="229" y="84"/>
                  <a:pt x="229" y="84"/>
                </a:cubicBezTo>
                <a:cubicBezTo>
                  <a:pt x="146" y="198"/>
                  <a:pt x="146" y="198"/>
                  <a:pt x="146" y="198"/>
                </a:cubicBezTo>
                <a:cubicBezTo>
                  <a:pt x="146" y="198"/>
                  <a:pt x="146" y="198"/>
                  <a:pt x="146" y="198"/>
                </a:cubicBezTo>
                <a:close/>
              </a:path>
            </a:pathLst>
          </a:custGeom>
          <a:solidFill>
            <a:srgbClr val="886D2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76"/>
          <p:cNvSpPr txBox="1"/>
          <p:nvPr/>
        </p:nvSpPr>
        <p:spPr>
          <a:xfrm>
            <a:off x="4996180" y="3670935"/>
            <a:ext cx="390779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2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zh-CN" altLang="en-US" sz="2000" u="sng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保持积极向上的状态 继续前行</a:t>
            </a:r>
            <a:endParaRPr lang="zh-CN" altLang="en-US" sz="2000" u="sng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heel spokes="3"/>
      </p:transition>
    </mc:Choice>
    <mc:Fallback>
      <p:transition spd="slow">
        <p:wheel spokes="3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412222" y="1008354"/>
            <a:ext cx="3726075" cy="3666931"/>
          </a:xfrm>
          <a:prstGeom prst="rect">
            <a:avLst/>
          </a:prstGeom>
        </p:spPr>
      </p:pic>
      <p:sp>
        <p:nvSpPr>
          <p:cNvPr id="7" name="TextBox 76"/>
          <p:cNvSpPr txBox="1"/>
          <p:nvPr/>
        </p:nvSpPr>
        <p:spPr>
          <a:xfrm>
            <a:off x="4833257" y="2290904"/>
            <a:ext cx="4125464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3200" dirty="0" smtClean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r>
              <a:rPr lang="zh-CN" altLang="en-US" sz="32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谢一路有你</a:t>
            </a:r>
            <a:endParaRPr lang="zh-CN" altLang="en-US" sz="32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omb dir="vert"/>
      </p:transition>
    </mc:Choice>
    <mc:Fallback>
      <p:transition spd="slow">
        <p:comb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361476" y="2231155"/>
            <a:ext cx="2775095" cy="2731046"/>
          </a:xfrm>
          <a:prstGeom prst="rect">
            <a:avLst/>
          </a:prstGeom>
        </p:spPr>
      </p:pic>
      <p:sp>
        <p:nvSpPr>
          <p:cNvPr id="9" name="TextBox 76"/>
          <p:cNvSpPr txBox="1"/>
          <p:nvPr/>
        </p:nvSpPr>
        <p:spPr>
          <a:xfrm>
            <a:off x="4445639" y="1016316"/>
            <a:ext cx="2169439" cy="39116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1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76"/>
          <p:cNvSpPr txBox="1"/>
          <p:nvPr/>
        </p:nvSpPr>
        <p:spPr>
          <a:xfrm>
            <a:off x="3842493" y="1062844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387353" y="1040099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76"/>
          <p:cNvSpPr txBox="1"/>
          <p:nvPr/>
        </p:nvSpPr>
        <p:spPr>
          <a:xfrm>
            <a:off x="4445639" y="1860671"/>
            <a:ext cx="2169439" cy="39116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项目内容展示</a:t>
            </a:r>
            <a:endParaRPr lang="zh-CN" altLang="en-US" sz="21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3842493" y="1907199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7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387353" y="1884453"/>
            <a:ext cx="0" cy="530239"/>
          </a:xfrm>
          <a:prstGeom prst="line">
            <a:avLst/>
          </a:prstGeom>
          <a:ln w="28575">
            <a:solidFill>
              <a:srgbClr val="886D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76"/>
          <p:cNvSpPr txBox="1"/>
          <p:nvPr/>
        </p:nvSpPr>
        <p:spPr>
          <a:xfrm>
            <a:off x="4445635" y="2705100"/>
            <a:ext cx="2666365" cy="39116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项目中遇到的问题</a:t>
            </a:r>
            <a:endParaRPr lang="zh-CN" altLang="en-US" sz="21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76"/>
          <p:cNvSpPr txBox="1"/>
          <p:nvPr/>
        </p:nvSpPr>
        <p:spPr>
          <a:xfrm>
            <a:off x="3842493" y="2751553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4387353" y="2728808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76"/>
          <p:cNvSpPr txBox="1"/>
          <p:nvPr/>
        </p:nvSpPr>
        <p:spPr>
          <a:xfrm>
            <a:off x="4445639" y="3549380"/>
            <a:ext cx="2169439" cy="39116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21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76"/>
          <p:cNvSpPr txBox="1"/>
          <p:nvPr/>
        </p:nvSpPr>
        <p:spPr>
          <a:xfrm>
            <a:off x="3842493" y="3595909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7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4387353" y="3573163"/>
            <a:ext cx="0" cy="530239"/>
          </a:xfrm>
          <a:prstGeom prst="line">
            <a:avLst/>
          </a:prstGeom>
          <a:ln w="28575">
            <a:solidFill>
              <a:srgbClr val="886D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MH_Others_10" descr="#wm#_48_07_*Z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317501" y="275593"/>
            <a:ext cx="1144739" cy="1147180"/>
          </a:xfrm>
          <a:prstGeom prst="ellipse">
            <a:avLst/>
          </a:prstGeom>
          <a:solidFill>
            <a:srgbClr val="BF8714">
              <a:alpha val="86000"/>
            </a:srgbClr>
          </a:solidFill>
          <a:ln>
            <a:noFill/>
          </a:ln>
          <a:effectLst/>
        </p:spPr>
        <p:txBody>
          <a:bodyPr wrap="square" lIns="0" tIns="0" rIns="0" bIns="0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5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</a:t>
            </a:r>
            <a:endParaRPr lang="zh-CN" altLang="zh-CN" sz="5400" b="1" kern="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7" name="MH_Others_11" descr="#wm#_48_07_*Z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8115042" y="1131623"/>
            <a:ext cx="694392" cy="695871"/>
          </a:xfrm>
          <a:prstGeom prst="ellipse">
            <a:avLst/>
          </a:prstGeom>
          <a:solidFill>
            <a:srgbClr val="886D27">
              <a:alpha val="30000"/>
            </a:srgbClr>
          </a:solidFill>
          <a:ln>
            <a:noFill/>
          </a:ln>
          <a:effectLst/>
        </p:spPr>
        <p:txBody>
          <a:bodyPr wrap="square" lIns="0" tIns="0" rIns="0" bIns="0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sym typeface="Arial" panose="020B0604020202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en-US" sz="3300" kern="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zh-CN" sz="3300" kern="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MH_Others_12"/>
          <p:cNvSpPr txBox="1"/>
          <p:nvPr>
            <p:custDataLst>
              <p:tags r:id="rId4"/>
            </p:custDataLst>
          </p:nvPr>
        </p:nvSpPr>
        <p:spPr>
          <a:xfrm>
            <a:off x="7613934" y="1479559"/>
            <a:ext cx="459268" cy="2059638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normAutofit/>
          </a:bodyPr>
          <a:lstStyle/>
          <a:p>
            <a:r>
              <a:rPr lang="en-US" altLang="zh-CN" sz="27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27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 dir="d"/>
      </p:transition>
    </mc:Choice>
    <mc:Fallback>
      <p:transition spd="slow">
        <p:wipe dir="d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098500" y="1567543"/>
            <a:ext cx="3328527" cy="3275693"/>
          </a:xfrm>
          <a:prstGeom prst="rect">
            <a:avLst/>
          </a:prstGeom>
        </p:spPr>
      </p:pic>
      <p:sp>
        <p:nvSpPr>
          <p:cNvPr id="22" name="TextBox 76"/>
          <p:cNvSpPr txBox="1"/>
          <p:nvPr/>
        </p:nvSpPr>
        <p:spPr>
          <a:xfrm>
            <a:off x="655964" y="2461251"/>
            <a:ext cx="754053" cy="70019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1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1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76"/>
          <p:cNvSpPr txBox="1"/>
          <p:nvPr/>
        </p:nvSpPr>
        <p:spPr>
          <a:xfrm>
            <a:off x="1510665" y="2531110"/>
            <a:ext cx="3546475" cy="56070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3200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项目展示以及介绍</a:t>
            </a:r>
            <a:endParaRPr lang="zh-CN" altLang="en-US" sz="3200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510923" y="2215836"/>
            <a:ext cx="0" cy="1183328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6"/>
          <p:cNvSpPr txBox="1"/>
          <p:nvPr/>
        </p:nvSpPr>
        <p:spPr>
          <a:xfrm>
            <a:off x="899160" y="238760"/>
            <a:ext cx="234061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项目内容展示</a:t>
            </a:r>
            <a:endParaRPr lang="zh-CN" altLang="en-US" sz="15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a83f1a0d9de4dfa8c498d06c749b7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6180" y="929640"/>
            <a:ext cx="6771640" cy="3284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dissolve/>
      </p:transition>
    </mc:Choice>
    <mc:Fallback>
      <p:transition spd="slow">
        <p:dissolv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6"/>
          <p:cNvSpPr txBox="1"/>
          <p:nvPr/>
        </p:nvSpPr>
        <p:spPr>
          <a:xfrm>
            <a:off x="899160" y="238760"/>
            <a:ext cx="234061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项目内容展示</a:t>
            </a:r>
            <a:endParaRPr lang="zh-CN" altLang="en-US" sz="15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a198a1cf48f29f9ce6c9bceff3236c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2675" y="725805"/>
            <a:ext cx="6978650" cy="3693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dissolve/>
      </p:transition>
    </mc:Choice>
    <mc:Fallback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6"/>
          <p:cNvSpPr txBox="1"/>
          <p:nvPr/>
        </p:nvSpPr>
        <p:spPr>
          <a:xfrm>
            <a:off x="899160" y="238760"/>
            <a:ext cx="234061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项目代码展示</a:t>
            </a:r>
            <a:endParaRPr lang="zh-CN" altLang="en-US" sz="15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0a887be6622d3f37ba07079f03ab91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8750" y="581660"/>
            <a:ext cx="3746500" cy="3980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6"/>
          <p:cNvSpPr txBox="1"/>
          <p:nvPr/>
        </p:nvSpPr>
        <p:spPr>
          <a:xfrm>
            <a:off x="913765" y="210185"/>
            <a:ext cx="21380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  <a:endParaRPr lang="zh-CN" altLang="en-US" sz="24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289465" y="1487383"/>
            <a:ext cx="1380119" cy="1380119"/>
          </a:xfrm>
          <a:prstGeom prst="ellipse">
            <a:avLst/>
          </a:prstGeom>
          <a:solidFill>
            <a:srgbClr val="886D27"/>
          </a:solidFill>
          <a:ln w="98425">
            <a:solidFill>
              <a:srgbClr val="E7ED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474416" y="1487383"/>
            <a:ext cx="1380119" cy="1380119"/>
          </a:xfrm>
          <a:prstGeom prst="ellipse">
            <a:avLst/>
          </a:prstGeom>
          <a:solidFill>
            <a:srgbClr val="BF8714"/>
          </a:solidFill>
          <a:ln w="98425">
            <a:solidFill>
              <a:srgbClr val="E7ED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289465" y="2627027"/>
            <a:ext cx="1380119" cy="1380119"/>
          </a:xfrm>
          <a:prstGeom prst="ellipse">
            <a:avLst/>
          </a:prstGeom>
          <a:solidFill>
            <a:srgbClr val="BF8714"/>
          </a:solidFill>
          <a:ln w="98425">
            <a:solidFill>
              <a:srgbClr val="E7ED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74416" y="2627027"/>
            <a:ext cx="1380119" cy="1380119"/>
          </a:xfrm>
          <a:prstGeom prst="ellipse">
            <a:avLst/>
          </a:prstGeom>
          <a:solidFill>
            <a:srgbClr val="886D27"/>
          </a:solidFill>
          <a:ln w="98425">
            <a:solidFill>
              <a:srgbClr val="E7ED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043129" y="2218393"/>
            <a:ext cx="1057742" cy="1057742"/>
          </a:xfrm>
          <a:prstGeom prst="ellipse">
            <a:avLst/>
          </a:prstGeom>
          <a:solidFill>
            <a:srgbClr val="E7ED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Freeform 16"/>
          <p:cNvSpPr>
            <a:spLocks noEditPoints="1"/>
          </p:cNvSpPr>
          <p:nvPr/>
        </p:nvSpPr>
        <p:spPr bwMode="auto">
          <a:xfrm>
            <a:off x="4336816" y="2436330"/>
            <a:ext cx="470368" cy="621868"/>
          </a:xfrm>
          <a:custGeom>
            <a:avLst/>
            <a:gdLst>
              <a:gd name="T0" fmla="*/ 71 w 78"/>
              <a:gd name="T1" fmla="*/ 6 h 103"/>
              <a:gd name="T2" fmla="*/ 78 w 78"/>
              <a:gd name="T3" fmla="*/ 6 h 103"/>
              <a:gd name="T4" fmla="*/ 78 w 78"/>
              <a:gd name="T5" fmla="*/ 0 h 103"/>
              <a:gd name="T6" fmla="*/ 0 w 78"/>
              <a:gd name="T7" fmla="*/ 0 h 103"/>
              <a:gd name="T8" fmla="*/ 0 w 78"/>
              <a:gd name="T9" fmla="*/ 6 h 103"/>
              <a:gd name="T10" fmla="*/ 6 w 78"/>
              <a:gd name="T11" fmla="*/ 6 h 103"/>
              <a:gd name="T12" fmla="*/ 6 w 78"/>
              <a:gd name="T13" fmla="*/ 13 h 103"/>
              <a:gd name="T14" fmla="*/ 10 w 78"/>
              <a:gd name="T15" fmla="*/ 13 h 103"/>
              <a:gd name="T16" fmla="*/ 20 w 78"/>
              <a:gd name="T17" fmla="*/ 48 h 103"/>
              <a:gd name="T18" fmla="*/ 25 w 78"/>
              <a:gd name="T19" fmla="*/ 52 h 103"/>
              <a:gd name="T20" fmla="*/ 20 w 78"/>
              <a:gd name="T21" fmla="*/ 55 h 103"/>
              <a:gd name="T22" fmla="*/ 10 w 78"/>
              <a:gd name="T23" fmla="*/ 90 h 103"/>
              <a:gd name="T24" fmla="*/ 6 w 78"/>
              <a:gd name="T25" fmla="*/ 90 h 103"/>
              <a:gd name="T26" fmla="*/ 6 w 78"/>
              <a:gd name="T27" fmla="*/ 97 h 103"/>
              <a:gd name="T28" fmla="*/ 0 w 78"/>
              <a:gd name="T29" fmla="*/ 97 h 103"/>
              <a:gd name="T30" fmla="*/ 0 w 78"/>
              <a:gd name="T31" fmla="*/ 103 h 103"/>
              <a:gd name="T32" fmla="*/ 78 w 78"/>
              <a:gd name="T33" fmla="*/ 103 h 103"/>
              <a:gd name="T34" fmla="*/ 78 w 78"/>
              <a:gd name="T35" fmla="*/ 97 h 103"/>
              <a:gd name="T36" fmla="*/ 71 w 78"/>
              <a:gd name="T37" fmla="*/ 97 h 103"/>
              <a:gd name="T38" fmla="*/ 71 w 78"/>
              <a:gd name="T39" fmla="*/ 90 h 103"/>
              <a:gd name="T40" fmla="*/ 68 w 78"/>
              <a:gd name="T41" fmla="*/ 90 h 103"/>
              <a:gd name="T42" fmla="*/ 58 w 78"/>
              <a:gd name="T43" fmla="*/ 55 h 103"/>
              <a:gd name="T44" fmla="*/ 53 w 78"/>
              <a:gd name="T45" fmla="*/ 52 h 103"/>
              <a:gd name="T46" fmla="*/ 58 w 78"/>
              <a:gd name="T47" fmla="*/ 48 h 103"/>
              <a:gd name="T48" fmla="*/ 68 w 78"/>
              <a:gd name="T49" fmla="*/ 13 h 103"/>
              <a:gd name="T50" fmla="*/ 71 w 78"/>
              <a:gd name="T51" fmla="*/ 13 h 103"/>
              <a:gd name="T52" fmla="*/ 71 w 78"/>
              <a:gd name="T53" fmla="*/ 6 h 103"/>
              <a:gd name="T54" fmla="*/ 62 w 78"/>
              <a:gd name="T55" fmla="*/ 14 h 103"/>
              <a:gd name="T56" fmla="*/ 54 w 78"/>
              <a:gd name="T57" fmla="*/ 43 h 103"/>
              <a:gd name="T58" fmla="*/ 45 w 78"/>
              <a:gd name="T59" fmla="*/ 47 h 103"/>
              <a:gd name="T60" fmla="*/ 45 w 78"/>
              <a:gd name="T61" fmla="*/ 56 h 103"/>
              <a:gd name="T62" fmla="*/ 54 w 78"/>
              <a:gd name="T63" fmla="*/ 60 h 103"/>
              <a:gd name="T64" fmla="*/ 62 w 78"/>
              <a:gd name="T65" fmla="*/ 89 h 103"/>
              <a:gd name="T66" fmla="*/ 61 w 78"/>
              <a:gd name="T67" fmla="*/ 90 h 103"/>
              <a:gd name="T68" fmla="*/ 55 w 78"/>
              <a:gd name="T69" fmla="*/ 90 h 103"/>
              <a:gd name="T70" fmla="*/ 50 w 78"/>
              <a:gd name="T71" fmla="*/ 75 h 103"/>
              <a:gd name="T72" fmla="*/ 42 w 78"/>
              <a:gd name="T73" fmla="*/ 71 h 103"/>
              <a:gd name="T74" fmla="*/ 42 w 78"/>
              <a:gd name="T75" fmla="*/ 45 h 103"/>
              <a:gd name="T76" fmla="*/ 53 w 78"/>
              <a:gd name="T77" fmla="*/ 40 h 103"/>
              <a:gd name="T78" fmla="*/ 59 w 78"/>
              <a:gd name="T79" fmla="*/ 32 h 103"/>
              <a:gd name="T80" fmla="*/ 19 w 78"/>
              <a:gd name="T81" fmla="*/ 32 h 103"/>
              <a:gd name="T82" fmla="*/ 25 w 78"/>
              <a:gd name="T83" fmla="*/ 40 h 103"/>
              <a:gd name="T84" fmla="*/ 36 w 78"/>
              <a:gd name="T85" fmla="*/ 45 h 103"/>
              <a:gd name="T86" fmla="*/ 36 w 78"/>
              <a:gd name="T87" fmla="*/ 71 h 103"/>
              <a:gd name="T88" fmla="*/ 28 w 78"/>
              <a:gd name="T89" fmla="*/ 75 h 103"/>
              <a:gd name="T90" fmla="*/ 23 w 78"/>
              <a:gd name="T91" fmla="*/ 90 h 103"/>
              <a:gd name="T92" fmla="*/ 16 w 78"/>
              <a:gd name="T93" fmla="*/ 90 h 103"/>
              <a:gd name="T94" fmla="*/ 16 w 78"/>
              <a:gd name="T95" fmla="*/ 89 h 103"/>
              <a:gd name="T96" fmla="*/ 24 w 78"/>
              <a:gd name="T97" fmla="*/ 60 h 103"/>
              <a:gd name="T98" fmla="*/ 32 w 78"/>
              <a:gd name="T99" fmla="*/ 56 h 103"/>
              <a:gd name="T100" fmla="*/ 32 w 78"/>
              <a:gd name="T101" fmla="*/ 47 h 103"/>
              <a:gd name="T102" fmla="*/ 24 w 78"/>
              <a:gd name="T103" fmla="*/ 43 h 103"/>
              <a:gd name="T104" fmla="*/ 16 w 78"/>
              <a:gd name="T105" fmla="*/ 14 h 103"/>
              <a:gd name="T106" fmla="*/ 16 w 78"/>
              <a:gd name="T107" fmla="*/ 13 h 103"/>
              <a:gd name="T108" fmla="*/ 61 w 78"/>
              <a:gd name="T109" fmla="*/ 13 h 103"/>
              <a:gd name="T110" fmla="*/ 62 w 78"/>
              <a:gd name="T111" fmla="*/ 14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8" h="103">
                <a:moveTo>
                  <a:pt x="71" y="6"/>
                </a:moveTo>
                <a:cubicBezTo>
                  <a:pt x="78" y="6"/>
                  <a:pt x="78" y="6"/>
                  <a:pt x="78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13"/>
                  <a:pt x="6" y="13"/>
                  <a:pt x="6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5" y="25"/>
                  <a:pt x="9" y="40"/>
                  <a:pt x="20" y="48"/>
                </a:cubicBezTo>
                <a:cubicBezTo>
                  <a:pt x="21" y="50"/>
                  <a:pt x="23" y="51"/>
                  <a:pt x="25" y="52"/>
                </a:cubicBezTo>
                <a:cubicBezTo>
                  <a:pt x="23" y="52"/>
                  <a:pt x="21" y="53"/>
                  <a:pt x="20" y="55"/>
                </a:cubicBezTo>
                <a:cubicBezTo>
                  <a:pt x="9" y="63"/>
                  <a:pt x="5" y="78"/>
                  <a:pt x="10" y="90"/>
                </a:cubicBezTo>
                <a:cubicBezTo>
                  <a:pt x="6" y="90"/>
                  <a:pt x="6" y="90"/>
                  <a:pt x="6" y="90"/>
                </a:cubicBezTo>
                <a:cubicBezTo>
                  <a:pt x="6" y="97"/>
                  <a:pt x="6" y="97"/>
                  <a:pt x="6" y="9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3"/>
                  <a:pt x="0" y="103"/>
                  <a:pt x="0" y="103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78" y="97"/>
                  <a:pt x="78" y="97"/>
                  <a:pt x="78" y="97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0"/>
                  <a:pt x="71" y="90"/>
                  <a:pt x="71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73" y="78"/>
                  <a:pt x="69" y="63"/>
                  <a:pt x="58" y="55"/>
                </a:cubicBezTo>
                <a:cubicBezTo>
                  <a:pt x="56" y="53"/>
                  <a:pt x="54" y="52"/>
                  <a:pt x="53" y="52"/>
                </a:cubicBezTo>
                <a:cubicBezTo>
                  <a:pt x="54" y="51"/>
                  <a:pt x="56" y="50"/>
                  <a:pt x="58" y="48"/>
                </a:cubicBezTo>
                <a:cubicBezTo>
                  <a:pt x="69" y="40"/>
                  <a:pt x="73" y="25"/>
                  <a:pt x="68" y="13"/>
                </a:cubicBezTo>
                <a:cubicBezTo>
                  <a:pt x="71" y="13"/>
                  <a:pt x="71" y="13"/>
                  <a:pt x="71" y="13"/>
                </a:cubicBezTo>
                <a:lnTo>
                  <a:pt x="71" y="6"/>
                </a:lnTo>
                <a:close/>
                <a:moveTo>
                  <a:pt x="62" y="14"/>
                </a:moveTo>
                <a:cubicBezTo>
                  <a:pt x="66" y="24"/>
                  <a:pt x="63" y="36"/>
                  <a:pt x="54" y="43"/>
                </a:cubicBezTo>
                <a:cubicBezTo>
                  <a:pt x="51" y="45"/>
                  <a:pt x="48" y="47"/>
                  <a:pt x="45" y="47"/>
                </a:cubicBezTo>
                <a:cubicBezTo>
                  <a:pt x="45" y="56"/>
                  <a:pt x="45" y="56"/>
                  <a:pt x="45" y="56"/>
                </a:cubicBezTo>
                <a:cubicBezTo>
                  <a:pt x="48" y="57"/>
                  <a:pt x="51" y="58"/>
                  <a:pt x="54" y="60"/>
                </a:cubicBezTo>
                <a:cubicBezTo>
                  <a:pt x="63" y="67"/>
                  <a:pt x="66" y="79"/>
                  <a:pt x="62" y="89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6" y="85"/>
                  <a:pt x="54" y="79"/>
                  <a:pt x="50" y="75"/>
                </a:cubicBezTo>
                <a:cubicBezTo>
                  <a:pt x="47" y="73"/>
                  <a:pt x="45" y="72"/>
                  <a:pt x="42" y="71"/>
                </a:cubicBezTo>
                <a:cubicBezTo>
                  <a:pt x="42" y="45"/>
                  <a:pt x="42" y="45"/>
                  <a:pt x="42" y="45"/>
                </a:cubicBezTo>
                <a:cubicBezTo>
                  <a:pt x="46" y="44"/>
                  <a:pt x="50" y="43"/>
                  <a:pt x="53" y="40"/>
                </a:cubicBezTo>
                <a:cubicBezTo>
                  <a:pt x="55" y="38"/>
                  <a:pt x="57" y="35"/>
                  <a:pt x="5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20" y="35"/>
                  <a:pt x="22" y="38"/>
                  <a:pt x="25" y="40"/>
                </a:cubicBezTo>
                <a:cubicBezTo>
                  <a:pt x="28" y="43"/>
                  <a:pt x="32" y="44"/>
                  <a:pt x="36" y="45"/>
                </a:cubicBezTo>
                <a:cubicBezTo>
                  <a:pt x="36" y="71"/>
                  <a:pt x="36" y="71"/>
                  <a:pt x="36" y="71"/>
                </a:cubicBezTo>
                <a:cubicBezTo>
                  <a:pt x="33" y="72"/>
                  <a:pt x="30" y="73"/>
                  <a:pt x="28" y="75"/>
                </a:cubicBezTo>
                <a:cubicBezTo>
                  <a:pt x="24" y="79"/>
                  <a:pt x="22" y="85"/>
                  <a:pt x="23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2" y="79"/>
                  <a:pt x="15" y="67"/>
                  <a:pt x="24" y="60"/>
                </a:cubicBezTo>
                <a:cubicBezTo>
                  <a:pt x="26" y="58"/>
                  <a:pt x="29" y="57"/>
                  <a:pt x="32" y="56"/>
                </a:cubicBezTo>
                <a:cubicBezTo>
                  <a:pt x="32" y="47"/>
                  <a:pt x="32" y="47"/>
                  <a:pt x="32" y="47"/>
                </a:cubicBezTo>
                <a:cubicBezTo>
                  <a:pt x="29" y="47"/>
                  <a:pt x="26" y="45"/>
                  <a:pt x="24" y="43"/>
                </a:cubicBezTo>
                <a:cubicBezTo>
                  <a:pt x="15" y="36"/>
                  <a:pt x="12" y="24"/>
                  <a:pt x="16" y="14"/>
                </a:cubicBezTo>
                <a:cubicBezTo>
                  <a:pt x="16" y="13"/>
                  <a:pt x="16" y="13"/>
                  <a:pt x="16" y="13"/>
                </a:cubicBezTo>
                <a:cubicBezTo>
                  <a:pt x="61" y="13"/>
                  <a:pt x="61" y="13"/>
                  <a:pt x="61" y="13"/>
                </a:cubicBezTo>
                <a:lnTo>
                  <a:pt x="62" y="14"/>
                </a:lnTo>
                <a:close/>
              </a:path>
            </a:pathLst>
          </a:custGeom>
          <a:solidFill>
            <a:srgbClr val="886D27"/>
          </a:solidFill>
          <a:ln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479176" y="1873832"/>
            <a:ext cx="2185649" cy="507831"/>
            <a:chOff x="4526323" y="2498441"/>
            <a:chExt cx="2914198" cy="677108"/>
          </a:xfrm>
        </p:grpSpPr>
        <p:sp>
          <p:nvSpPr>
            <p:cNvPr id="16" name="TextBox 76"/>
            <p:cNvSpPr txBox="1"/>
            <p:nvPr/>
          </p:nvSpPr>
          <p:spPr>
            <a:xfrm>
              <a:off x="4526323" y="2498441"/>
              <a:ext cx="129919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76"/>
            <p:cNvSpPr txBox="1"/>
            <p:nvPr/>
          </p:nvSpPr>
          <p:spPr>
            <a:xfrm>
              <a:off x="6141325" y="2498441"/>
              <a:ext cx="129919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479176" y="3156893"/>
            <a:ext cx="2185649" cy="507831"/>
            <a:chOff x="4526323" y="2498441"/>
            <a:chExt cx="2914198" cy="677108"/>
          </a:xfrm>
        </p:grpSpPr>
        <p:sp>
          <p:nvSpPr>
            <p:cNvPr id="19" name="TextBox 76"/>
            <p:cNvSpPr txBox="1"/>
            <p:nvPr/>
          </p:nvSpPr>
          <p:spPr>
            <a:xfrm>
              <a:off x="4526323" y="2498441"/>
              <a:ext cx="129919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76"/>
            <p:cNvSpPr txBox="1"/>
            <p:nvPr/>
          </p:nvSpPr>
          <p:spPr>
            <a:xfrm>
              <a:off x="6141325" y="2498441"/>
              <a:ext cx="1299196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TextBox 76"/>
          <p:cNvSpPr txBox="1"/>
          <p:nvPr/>
        </p:nvSpPr>
        <p:spPr>
          <a:xfrm>
            <a:off x="975360" y="1313180"/>
            <a:ext cx="2503805" cy="560705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en-US" altLang="zh-CN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sz="18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HTML+CSS</a:t>
            </a:r>
            <a:endParaRPr lang="en-US" sz="18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76"/>
          <p:cNvSpPr txBox="1"/>
          <p:nvPr/>
        </p:nvSpPr>
        <p:spPr>
          <a:xfrm>
            <a:off x="975360" y="3276600"/>
            <a:ext cx="2503805" cy="560705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en-US" altLang="zh-CN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技术的运用</a:t>
            </a:r>
            <a:endParaRPr lang="zh-CN" altLang="en-US" sz="18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76"/>
          <p:cNvSpPr txBox="1"/>
          <p:nvPr/>
        </p:nvSpPr>
        <p:spPr>
          <a:xfrm>
            <a:off x="6253480" y="1384935"/>
            <a:ext cx="2727960" cy="560705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en-US" altLang="zh-CN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zh-CN" altLang="en-US" sz="18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的运用</a:t>
            </a:r>
            <a:endParaRPr lang="zh-CN" altLang="en-US" sz="18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76"/>
          <p:cNvSpPr txBox="1"/>
          <p:nvPr/>
        </p:nvSpPr>
        <p:spPr>
          <a:xfrm>
            <a:off x="6253480" y="3268345"/>
            <a:ext cx="2647315" cy="560705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en-US" altLang="zh-CN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8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18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技术的应用</a:t>
            </a:r>
            <a:endParaRPr lang="zh-CN" altLang="en-US" sz="18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3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098500" y="1567543"/>
            <a:ext cx="3328527" cy="3275693"/>
          </a:xfrm>
          <a:prstGeom prst="rect">
            <a:avLst/>
          </a:prstGeom>
        </p:spPr>
      </p:pic>
      <p:sp>
        <p:nvSpPr>
          <p:cNvPr id="22" name="TextBox 76"/>
          <p:cNvSpPr txBox="1"/>
          <p:nvPr/>
        </p:nvSpPr>
        <p:spPr>
          <a:xfrm>
            <a:off x="655964" y="2461251"/>
            <a:ext cx="754053" cy="70019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1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1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76"/>
          <p:cNvSpPr txBox="1"/>
          <p:nvPr/>
        </p:nvSpPr>
        <p:spPr>
          <a:xfrm>
            <a:off x="1681480" y="2588260"/>
            <a:ext cx="3145155" cy="4375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400" dirty="0">
                <a:solidFill>
                  <a:srgbClr val="886D2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项目中遇到的问题</a:t>
            </a:r>
            <a:endParaRPr lang="zh-CN" altLang="en-US" sz="2400" dirty="0">
              <a:solidFill>
                <a:srgbClr val="886D2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510923" y="2215836"/>
            <a:ext cx="0" cy="1183328"/>
          </a:xfrm>
          <a:prstGeom prst="line">
            <a:avLst/>
          </a:prstGeom>
          <a:ln w="28575">
            <a:solidFill>
              <a:srgbClr val="886D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newsflash/>
      </p:transition>
    </mc:Choice>
    <mc:Fallback>
      <p:transition spd="slow">
        <p:newsflash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76"/>
          <p:cNvSpPr txBox="1"/>
          <p:nvPr/>
        </p:nvSpPr>
        <p:spPr>
          <a:xfrm>
            <a:off x="105582" y="197898"/>
            <a:ext cx="54486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700" dirty="0">
                <a:solidFill>
                  <a:srgbClr val="BF87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700" dirty="0">
              <a:solidFill>
                <a:srgbClr val="BF87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50443" y="175152"/>
            <a:ext cx="0" cy="530239"/>
          </a:xfrm>
          <a:prstGeom prst="line">
            <a:avLst/>
          </a:prstGeom>
          <a:ln w="28575">
            <a:solidFill>
              <a:srgbClr val="BF87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64"/>
          <p:cNvSpPr>
            <a:spLocks noChangeArrowheads="1"/>
          </p:cNvSpPr>
          <p:nvPr/>
        </p:nvSpPr>
        <p:spPr bwMode="auto">
          <a:xfrm>
            <a:off x="1254057" y="1350873"/>
            <a:ext cx="1059880" cy="1059605"/>
          </a:xfrm>
          <a:prstGeom prst="teardrop">
            <a:avLst/>
          </a:prstGeom>
          <a:solidFill>
            <a:srgbClr val="886D27"/>
          </a:solidFill>
          <a:ln w="190500" cap="sq" cmpd="sng">
            <a:noFill/>
            <a:round/>
          </a:ln>
        </p:spPr>
        <p:txBody>
          <a:bodyPr lIns="52951" tIns="26475" rIns="52951" bIns="26475" anchor="ctr"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0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</a:t>
            </a:r>
            <a:endParaRPr lang="en-US" altLang="zh-CN" sz="400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0" name="椭圆 64"/>
          <p:cNvSpPr>
            <a:spLocks noChangeArrowheads="1"/>
          </p:cNvSpPr>
          <p:nvPr/>
        </p:nvSpPr>
        <p:spPr bwMode="auto">
          <a:xfrm>
            <a:off x="1254057" y="3309685"/>
            <a:ext cx="1059880" cy="1059605"/>
          </a:xfrm>
          <a:prstGeom prst="teardrop">
            <a:avLst/>
          </a:prstGeom>
          <a:solidFill>
            <a:srgbClr val="BF8714"/>
          </a:solidFill>
          <a:ln w="190500" cap="sq" cmpd="sng">
            <a:noFill/>
            <a:round/>
          </a:ln>
        </p:spPr>
        <p:txBody>
          <a:bodyPr lIns="52951" tIns="26475" rIns="52951" bIns="26475" anchor="ctr"/>
          <a:lstStyle/>
          <a:p>
            <a:pPr algn="ctr"/>
            <a:r>
              <a:rPr lang="en-US" altLang="zh-CN" sz="40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</a:t>
            </a:r>
            <a:endParaRPr lang="en-US" altLang="zh-CN" sz="400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02865" y="3405505"/>
            <a:ext cx="6075680" cy="86868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代码量多的时候一次性写多个样式 结构 造成布局混乱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0580" y="99060"/>
            <a:ext cx="202247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problem</a:t>
            </a:r>
            <a:endParaRPr lang="zh-CN" altLang="en-US" sz="3200">
              <a:ln w="6600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02865" y="1727200"/>
            <a:ext cx="59137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同一个父盒子中通过   ：</a:t>
            </a:r>
            <a:r>
              <a:rPr lang="en-US" altLang="zh-CN" sz="2000"/>
              <a:t>nth-child()</a:t>
            </a:r>
            <a:r>
              <a:rPr lang="zh-CN" altLang="en-US" sz="2000"/>
              <a:t>选择器获取元素时获取错误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/>
      <p:bldP spid="10" grpId="0" animBg="1"/>
      <p:bldP spid="11" grpId="0" animBg="1"/>
    </p:bldLst>
  </p:timing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MH" val="20161201195603"/>
  <p:tag name="MH_LIBRARY" val="CONTENTS"/>
  <p:tag name="MH_TYPE" val="OTHERS"/>
  <p:tag name="ID" val="626765"/>
</p:tagLst>
</file>

<file path=ppt/tags/tag3.xml><?xml version="1.0" encoding="utf-8"?>
<p:tagLst xmlns:p="http://schemas.openxmlformats.org/presentationml/2006/main">
  <p:tag name="MH" val="20161201195603"/>
  <p:tag name="MH_LIBRARY" val="CONTENTS"/>
  <p:tag name="MH_TYPE" val="OTHERS"/>
  <p:tag name="ID" val="626765"/>
</p:tagLst>
</file>

<file path=ppt/tags/tag4.xml><?xml version="1.0" encoding="utf-8"?>
<p:tagLst xmlns:p="http://schemas.openxmlformats.org/presentationml/2006/main">
  <p:tag name="MH" val="20161201195603"/>
  <p:tag name="MH_LIBRARY" val="CONTENTS"/>
  <p:tag name="MH_TYPE" val="OTHERS"/>
  <p:tag name="ID" val="626765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</Words>
  <Application>WPS 演示</Application>
  <PresentationFormat>全屏显示(16:9)</PresentationFormat>
  <Paragraphs>107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黑体</vt:lpstr>
      <vt:lpstr>Times New Roman</vt:lpstr>
      <vt:lpstr>华文细黑</vt:lpstr>
      <vt:lpstr>Gill Sans</vt:lpstr>
      <vt:lpstr>Calibri</vt:lpstr>
      <vt:lpstr>Arial Unicode MS</vt:lpstr>
      <vt:lpstr>Calibri Light</vt:lpstr>
      <vt:lpstr>Segoe Print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清新小树</dc:title>
  <dc:creator>第一PPT</dc:creator>
  <cp:keywords>www.1ppt.com</cp:keywords>
  <dc:description>www.1ppt.com</dc:description>
  <cp:lastModifiedBy>小陶☀天猫</cp:lastModifiedBy>
  <cp:revision>36</cp:revision>
  <dcterms:created xsi:type="dcterms:W3CDTF">2017-03-23T05:26:00Z</dcterms:created>
  <dcterms:modified xsi:type="dcterms:W3CDTF">2019-04-25T13:04:28Z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

<file path=docProps/thumbnail.jpeg>
</file>